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handoutMasterIdLst>
    <p:handoutMasterId r:id="rId12"/>
  </p:handoutMasterIdLst>
  <p:sldIdLst>
    <p:sldId id="256" r:id="rId2"/>
    <p:sldId id="304" r:id="rId3"/>
    <p:sldId id="288" r:id="rId4"/>
    <p:sldId id="307" r:id="rId5"/>
    <p:sldId id="258" r:id="rId6"/>
    <p:sldId id="311" r:id="rId7"/>
    <p:sldId id="309" r:id="rId8"/>
    <p:sldId id="310" r:id="rId9"/>
    <p:sldId id="269" r:id="rId10"/>
  </p:sldIdLst>
  <p:sldSz cx="9144000" cy="5143500" type="screen16x9"/>
  <p:notesSz cx="6858000" cy="9144000"/>
  <p:embeddedFontLst>
    <p:embeddedFont>
      <p:font typeface="Arial Black" panose="020B0A04020102020204" pitchFamily="34" charset="0"/>
      <p:bold r:id="rId13"/>
    </p:embeddedFont>
    <p:embeddedFont>
      <p:font typeface="Fjalla One" panose="02000506040000020004" pitchFamily="2" charset="0"/>
      <p:regular r:id="rId14"/>
    </p:embeddedFont>
    <p:embeddedFont>
      <p:font typeface="Josefin Sans" pitchFamily="2" charset="0"/>
      <p:regular r:id="rId15"/>
      <p:bold r:id="rId16"/>
    </p:embeddedFont>
    <p:embeddedFont>
      <p:font typeface="Josefin Sans SemiBold" pitchFamily="2" charset="0"/>
      <p:regular r:id="rId17"/>
      <p:bold r:id="rId18"/>
    </p:embeddedFont>
    <p:embeddedFont>
      <p:font typeface="Zilla Slab Light"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5775"/>
    <a:srgbClr val="571231"/>
    <a:srgbClr val="B28AD2"/>
    <a:srgbClr val="CA7375"/>
    <a:srgbClr val="D07559"/>
    <a:srgbClr val="00070B"/>
    <a:srgbClr val="5D426A"/>
    <a:srgbClr val="11050A"/>
    <a:srgbClr val="838285"/>
    <a:srgbClr val="AAA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8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2022/6/2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78575d214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78575d214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7cfa781d9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7cfa781d9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7cfa781d9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7cfa781d9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11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7cfa781d9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57cfa781d9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1_1_1">
    <p:bg>
      <p:bgPr>
        <a:blipFill rotWithShape="1">
          <a:blip r:embed="rId2"/>
          <a:stretch>
            <a:fillRect/>
          </a:stretch>
        </a:blipFill>
        <a:effectLst/>
      </p:bgPr>
    </p:bg>
    <p:spTree>
      <p:nvGrpSpPr>
        <p:cNvPr id="1" name="Shape 9"/>
        <p:cNvGrpSpPr/>
        <p:nvPr/>
      </p:nvGrpSpPr>
      <p:grpSpPr>
        <a:xfrm>
          <a:off x="0" y="0"/>
          <a:ext cx="0" cy="0"/>
          <a:chOff x="0" y="0"/>
          <a:chExt cx="0" cy="0"/>
        </a:xfrm>
      </p:grpSpPr>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3">
  <p:cSld name="CUSTOM_4_3_2_1">
    <p:spTree>
      <p:nvGrpSpPr>
        <p:cNvPr id="1" name="Shape 96"/>
        <p:cNvGrpSpPr/>
        <p:nvPr/>
      </p:nvGrpSpPr>
      <p:grpSpPr>
        <a:xfrm>
          <a:off x="0" y="0"/>
          <a:ext cx="0" cy="0"/>
          <a:chOff x="0" y="0"/>
          <a:chExt cx="0" cy="0"/>
        </a:xfrm>
      </p:grpSpPr>
      <p:sp>
        <p:nvSpPr>
          <p:cNvPr id="98" name="Google Shape;98;p12"/>
          <p:cNvSpPr/>
          <p:nvPr/>
        </p:nvSpPr>
        <p:spPr>
          <a:xfrm flipH="1">
            <a:off x="1073350" y="1824275"/>
            <a:ext cx="7014000" cy="2680500"/>
          </a:xfrm>
          <a:prstGeom prst="rect">
            <a:avLst/>
          </a:prstGeom>
          <a:solidFill>
            <a:srgbClr val="FFFFFF">
              <a:alpha val="6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00" name="Google Shape;100;p12"/>
          <p:cNvSpPr txBox="1">
            <a:spLocks noGrp="1"/>
          </p:cNvSpPr>
          <p:nvPr>
            <p:ph type="ctrTitle"/>
          </p:nvPr>
        </p:nvSpPr>
        <p:spPr>
          <a:xfrm flipH="1">
            <a:off x="3821251" y="843265"/>
            <a:ext cx="3989100" cy="2052600"/>
          </a:xfrm>
          <a:prstGeom prst="rect">
            <a:avLst/>
          </a:prstGeom>
        </p:spPr>
        <p:txBody>
          <a:bodyPr spcFirstLastPara="1" wrap="square" lIns="91425" tIns="91425" rIns="91425" bIns="91425" anchor="b" anchorCtr="0"/>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2"/>
          <p:cNvSpPr txBox="1">
            <a:spLocks noGrp="1"/>
          </p:cNvSpPr>
          <p:nvPr>
            <p:ph type="subTitle" idx="1"/>
          </p:nvPr>
        </p:nvSpPr>
        <p:spPr>
          <a:xfrm>
            <a:off x="1340525" y="2998418"/>
            <a:ext cx="4344600" cy="537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02"/>
        <p:cNvGrpSpPr/>
        <p:nvPr/>
      </p:nvGrpSpPr>
      <p:grpSpPr>
        <a:xfrm>
          <a:off x="0" y="0"/>
          <a:ext cx="0" cy="0"/>
          <a:chOff x="0" y="0"/>
          <a:chExt cx="0" cy="0"/>
        </a:xfrm>
      </p:grpSpPr>
      <p:sp>
        <p:nvSpPr>
          <p:cNvPr id="104" name="Google Shape;104;p13"/>
          <p:cNvSpPr txBox="1">
            <a:spLocks noGrp="1"/>
          </p:cNvSpPr>
          <p:nvPr>
            <p:ph type="sldNum" idx="12"/>
          </p:nvPr>
        </p:nvSpPr>
        <p:spPr>
          <a:xfrm>
            <a:off x="84909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BLANK_1">
    <p:spTree>
      <p:nvGrpSpPr>
        <p:cNvPr id="1" name="Shape 105"/>
        <p:cNvGrpSpPr/>
        <p:nvPr/>
      </p:nvGrpSpPr>
      <p:grpSpPr>
        <a:xfrm>
          <a:off x="0" y="0"/>
          <a:ext cx="0" cy="0"/>
          <a:chOff x="0" y="0"/>
          <a:chExt cx="0" cy="0"/>
        </a:xfrm>
      </p:grpSpPr>
    </p:spTree>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307"/>
        <p:cNvGrpSpPr/>
        <p:nvPr/>
      </p:nvGrpSpPr>
      <p:grpSpPr>
        <a:xfrm>
          <a:off x="0" y="0"/>
          <a:ext cx="0" cy="0"/>
          <a:chOff x="0" y="0"/>
          <a:chExt cx="0" cy="0"/>
        </a:xfrm>
      </p:grpSpPr>
      <p:sp>
        <p:nvSpPr>
          <p:cNvPr id="330" name="Google Shape;330;p7"/>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331" name="Google Shape;331;p7"/>
          <p:cNvCxnSpPr/>
          <p:nvPr/>
        </p:nvCxnSpPr>
        <p:spPr>
          <a:xfrm>
            <a:off x="498026" y="-1604650"/>
            <a:ext cx="0" cy="2664900"/>
          </a:xfrm>
          <a:prstGeom prst="straightConnector1">
            <a:avLst/>
          </a:prstGeom>
          <a:noFill/>
          <a:ln w="28575" cap="flat" cmpd="sng">
            <a:solidFill>
              <a:srgbClr val="00A6A6"/>
            </a:solidFill>
            <a:prstDash val="solid"/>
            <a:round/>
            <a:headEnd type="none" w="med" len="med"/>
            <a:tailEnd type="none" w="med" len="med"/>
          </a:ln>
        </p:spPr>
      </p:cxnSp>
    </p:spTree>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ROWS">
  <p:cSld name="8_Título y objetos_2">
    <p:bg>
      <p:bgPr>
        <a:solidFill>
          <a:srgbClr val="FAC8D1"/>
        </a:solidFill>
        <a:effectLst/>
      </p:bgPr>
    </p:bg>
    <p:spTree>
      <p:nvGrpSpPr>
        <p:cNvPr id="1" name="Shape 158"/>
        <p:cNvGrpSpPr/>
        <p:nvPr/>
      </p:nvGrpSpPr>
      <p:grpSpPr>
        <a:xfrm>
          <a:off x="0" y="0"/>
          <a:ext cx="0" cy="0"/>
          <a:chOff x="0" y="0"/>
          <a:chExt cx="0" cy="0"/>
        </a:xfrm>
      </p:grpSpPr>
      <p:sp>
        <p:nvSpPr>
          <p:cNvPr id="159" name="Google Shape;159;p5"/>
          <p:cNvSpPr txBox="1">
            <a:spLocks noGrp="1"/>
          </p:cNvSpPr>
          <p:nvPr>
            <p:ph type="ctrTitle"/>
          </p:nvPr>
        </p:nvSpPr>
        <p:spPr>
          <a:xfrm>
            <a:off x="739644" y="827963"/>
            <a:ext cx="3296400" cy="3483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544E72"/>
              </a:buClr>
              <a:buSzPts val="3000"/>
              <a:buNone/>
              <a:defRPr sz="3000">
                <a:solidFill>
                  <a:srgbClr val="544E7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60" name="Google Shape;160;p5"/>
          <p:cNvGrpSpPr/>
          <p:nvPr/>
        </p:nvGrpSpPr>
        <p:grpSpPr>
          <a:xfrm rot="5400000">
            <a:off x="1084748" y="375372"/>
            <a:ext cx="3513356" cy="3157071"/>
            <a:chOff x="402500" y="619325"/>
            <a:chExt cx="4345524" cy="3904849"/>
          </a:xfrm>
        </p:grpSpPr>
        <p:sp>
          <p:nvSpPr>
            <p:cNvPr id="161" name="Google Shape;161;p5"/>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5"/>
          <p:cNvSpPr txBox="1">
            <a:spLocks noGrp="1"/>
          </p:cNvSpPr>
          <p:nvPr>
            <p:ph type="subTitle" idx="1"/>
          </p:nvPr>
        </p:nvSpPr>
        <p:spPr>
          <a:xfrm>
            <a:off x="4342294" y="14424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a:endParaRPr/>
          </a:p>
        </p:txBody>
      </p:sp>
      <p:sp>
        <p:nvSpPr>
          <p:cNvPr id="184" name="Google Shape;184;p5"/>
          <p:cNvSpPr txBox="1">
            <a:spLocks noGrp="1"/>
          </p:cNvSpPr>
          <p:nvPr>
            <p:ph type="subTitle" idx="2"/>
          </p:nvPr>
        </p:nvSpPr>
        <p:spPr>
          <a:xfrm>
            <a:off x="4342290" y="4899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a:endParaRPr/>
          </a:p>
        </p:txBody>
      </p:sp>
      <p:sp>
        <p:nvSpPr>
          <p:cNvPr id="185" name="Google Shape;185;p5"/>
          <p:cNvSpPr txBox="1">
            <a:spLocks noGrp="1"/>
          </p:cNvSpPr>
          <p:nvPr>
            <p:ph type="subTitle" idx="3"/>
          </p:nvPr>
        </p:nvSpPr>
        <p:spPr>
          <a:xfrm>
            <a:off x="4342294" y="2394963"/>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a:endParaRPr/>
          </a:p>
        </p:txBody>
      </p:sp>
      <p:sp>
        <p:nvSpPr>
          <p:cNvPr id="186" name="Google Shape;186;p5"/>
          <p:cNvSpPr txBox="1">
            <a:spLocks noGrp="1"/>
          </p:cNvSpPr>
          <p:nvPr>
            <p:ph type="subTitle" idx="4"/>
          </p:nvPr>
        </p:nvSpPr>
        <p:spPr>
          <a:xfrm>
            <a:off x="4342290" y="33474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a:endParaRPr/>
          </a:p>
        </p:txBody>
      </p:sp>
      <p:sp>
        <p:nvSpPr>
          <p:cNvPr id="187" name="Google Shape;187;p5"/>
          <p:cNvSpPr/>
          <p:nvPr/>
        </p:nvSpPr>
        <p:spPr>
          <a:xfrm>
            <a:off x="-22350" y="4769419"/>
            <a:ext cx="9166200" cy="402900"/>
          </a:xfrm>
          <a:prstGeom prst="rect">
            <a:avLst/>
          </a:prstGeom>
          <a:solidFill>
            <a:srgbClr val="544E7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 name="Google Shape;188;p5"/>
          <p:cNvSpPr txBox="1"/>
          <p:nvPr/>
        </p:nvSpPr>
        <p:spPr>
          <a:xfrm>
            <a:off x="6340153" y="483400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1100" i="0" u="none" strike="noStrike" cap="none">
                <a:solidFill>
                  <a:srgbClr val="FAC8D1"/>
                </a:solidFill>
                <a:latin typeface="Fjalla One" panose="02000506040000020004"/>
                <a:ea typeface="Fjalla One" panose="02000506040000020004"/>
                <a:cs typeface="Fjalla One" panose="02000506040000020004"/>
                <a:sym typeface="Fjalla One" panose="02000506040000020004"/>
              </a:rPr>
              <a:t>‹#›</a:t>
            </a:fld>
            <a:endParaRPr sz="1100" i="0" u="none" strike="noStrike" cap="none">
              <a:solidFill>
                <a:srgbClr val="FAC8D1"/>
              </a:solidFill>
              <a:latin typeface="Fjalla One" panose="02000506040000020004"/>
              <a:ea typeface="Fjalla One" panose="02000506040000020004"/>
              <a:cs typeface="Fjalla One" panose="02000506040000020004"/>
              <a:sym typeface="Fjalla One" panose="02000506040000020004"/>
            </a:endParaRPr>
          </a:p>
        </p:txBody>
      </p:sp>
      <p:sp>
        <p:nvSpPr>
          <p:cNvPr id="189" name="Google Shape;189;p5"/>
          <p:cNvSpPr txBox="1">
            <a:spLocks noGrp="1"/>
          </p:cNvSpPr>
          <p:nvPr>
            <p:ph type="ctrTitle" idx="5"/>
          </p:nvPr>
        </p:nvSpPr>
        <p:spPr>
          <a:xfrm flipH="1">
            <a:off x="780969" y="4769419"/>
            <a:ext cx="4293300" cy="402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FAC8D1"/>
              </a:buClr>
              <a:buSzPts val="1100"/>
              <a:buNone/>
              <a:defRPr sz="1100">
                <a:solidFill>
                  <a:srgbClr val="FAC8D1"/>
                </a:solidFill>
              </a:defRPr>
            </a:lvl1pPr>
            <a:lvl2pPr lvl="1" rtl="0">
              <a:spcBef>
                <a:spcPts val="0"/>
              </a:spcBef>
              <a:spcAft>
                <a:spcPts val="0"/>
              </a:spcAft>
              <a:buClr>
                <a:srgbClr val="544E72"/>
              </a:buClr>
              <a:buSzPts val="900"/>
              <a:buNone/>
              <a:defRPr sz="900">
                <a:solidFill>
                  <a:srgbClr val="544E72"/>
                </a:solidFill>
              </a:defRPr>
            </a:lvl2pPr>
            <a:lvl3pPr lvl="2" rtl="0">
              <a:spcBef>
                <a:spcPts val="0"/>
              </a:spcBef>
              <a:spcAft>
                <a:spcPts val="0"/>
              </a:spcAft>
              <a:buClr>
                <a:srgbClr val="544E72"/>
              </a:buClr>
              <a:buSzPts val="900"/>
              <a:buNone/>
              <a:defRPr sz="900">
                <a:solidFill>
                  <a:srgbClr val="544E72"/>
                </a:solidFill>
              </a:defRPr>
            </a:lvl3pPr>
            <a:lvl4pPr lvl="3" rtl="0">
              <a:spcBef>
                <a:spcPts val="0"/>
              </a:spcBef>
              <a:spcAft>
                <a:spcPts val="0"/>
              </a:spcAft>
              <a:buClr>
                <a:srgbClr val="544E72"/>
              </a:buClr>
              <a:buSzPts val="900"/>
              <a:buNone/>
              <a:defRPr sz="900">
                <a:solidFill>
                  <a:srgbClr val="544E72"/>
                </a:solidFill>
              </a:defRPr>
            </a:lvl4pPr>
            <a:lvl5pPr lvl="4" rtl="0">
              <a:spcBef>
                <a:spcPts val="0"/>
              </a:spcBef>
              <a:spcAft>
                <a:spcPts val="0"/>
              </a:spcAft>
              <a:buClr>
                <a:srgbClr val="544E72"/>
              </a:buClr>
              <a:buSzPts val="900"/>
              <a:buNone/>
              <a:defRPr sz="900">
                <a:solidFill>
                  <a:srgbClr val="544E72"/>
                </a:solidFill>
              </a:defRPr>
            </a:lvl5pPr>
            <a:lvl6pPr lvl="5" rtl="0">
              <a:spcBef>
                <a:spcPts val="0"/>
              </a:spcBef>
              <a:spcAft>
                <a:spcPts val="0"/>
              </a:spcAft>
              <a:buClr>
                <a:srgbClr val="544E72"/>
              </a:buClr>
              <a:buSzPts val="900"/>
              <a:buNone/>
              <a:defRPr sz="900">
                <a:solidFill>
                  <a:srgbClr val="544E72"/>
                </a:solidFill>
              </a:defRPr>
            </a:lvl6pPr>
            <a:lvl7pPr lvl="6" rtl="0">
              <a:spcBef>
                <a:spcPts val="0"/>
              </a:spcBef>
              <a:spcAft>
                <a:spcPts val="0"/>
              </a:spcAft>
              <a:buClr>
                <a:srgbClr val="544E72"/>
              </a:buClr>
              <a:buSzPts val="900"/>
              <a:buNone/>
              <a:defRPr sz="900">
                <a:solidFill>
                  <a:srgbClr val="544E72"/>
                </a:solidFill>
              </a:defRPr>
            </a:lvl7pPr>
            <a:lvl8pPr lvl="7" rtl="0">
              <a:spcBef>
                <a:spcPts val="0"/>
              </a:spcBef>
              <a:spcAft>
                <a:spcPts val="0"/>
              </a:spcAft>
              <a:buClr>
                <a:srgbClr val="544E72"/>
              </a:buClr>
              <a:buSzPts val="900"/>
              <a:buNone/>
              <a:defRPr sz="900">
                <a:solidFill>
                  <a:srgbClr val="544E72"/>
                </a:solidFill>
              </a:defRPr>
            </a:lvl8pPr>
            <a:lvl9pPr lvl="8" rtl="0">
              <a:spcBef>
                <a:spcPts val="0"/>
              </a:spcBef>
              <a:spcAft>
                <a:spcPts val="0"/>
              </a:spcAft>
              <a:buClr>
                <a:srgbClr val="544E72"/>
              </a:buClr>
              <a:buSzPts val="900"/>
              <a:buNone/>
              <a:defRPr sz="900">
                <a:solidFill>
                  <a:srgbClr val="544E72"/>
                </a:solidFill>
              </a:defRPr>
            </a:lvl9pPr>
          </a:lstStyle>
          <a:p>
            <a:endParaRPr/>
          </a:p>
        </p:txBody>
      </p:sp>
    </p:spTree>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
  <p:cSld name="CUSTOM_14">
    <p:bg>
      <p:bgPr>
        <a:solidFill>
          <a:srgbClr val="F0D1E0"/>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114860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363135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611410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title"/>
          </p:nvPr>
        </p:nvSpPr>
        <p:spPr>
          <a:xfrm>
            <a:off x="1162800" y="376475"/>
            <a:ext cx="6818400" cy="678900"/>
          </a:xfrm>
          <a:prstGeom prst="rect">
            <a:avLst/>
          </a:prstGeom>
        </p:spPr>
        <p:txBody>
          <a:bodyPr spcFirstLastPara="1" wrap="square" lIns="91425" tIns="91425" rIns="91425" bIns="91425" anchor="b" anchorCtr="0"/>
          <a:lstStyle>
            <a:lvl1pPr lvl="0" algn="ctr"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4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4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4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4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4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4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400">
                <a:solidFill>
                  <a:srgbClr val="FFFFFF"/>
                </a:solidFill>
                <a:latin typeface="Roboto Slab Light"/>
                <a:ea typeface="Roboto Slab Light"/>
                <a:cs typeface="Roboto Slab Light"/>
                <a:sym typeface="Roboto Slab Light"/>
              </a:defRPr>
            </a:lvl9pPr>
          </a:lstStyle>
          <a:p>
            <a:endParaRPr/>
          </a:p>
        </p:txBody>
      </p:sp>
      <p:cxnSp>
        <p:nvCxnSpPr>
          <p:cNvPr id="39" name="Google Shape;39;p5"/>
          <p:cNvCxnSpPr/>
          <p:nvPr/>
        </p:nvCxnSpPr>
        <p:spPr>
          <a:xfrm>
            <a:off x="4161000" y="1163450"/>
            <a:ext cx="8220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
  <p:cSld name="1_Título y objetos_4_1_1">
    <p:bg>
      <p:bgPr>
        <a:solidFill>
          <a:srgbClr val="544E72"/>
        </a:solidFill>
        <a:effectLst/>
      </p:bgPr>
    </p:bg>
    <p:spTree>
      <p:nvGrpSpPr>
        <p:cNvPr id="1" name="Shape 306"/>
        <p:cNvGrpSpPr/>
        <p:nvPr/>
      </p:nvGrpSpPr>
      <p:grpSpPr>
        <a:xfrm>
          <a:off x="0" y="0"/>
          <a:ext cx="0" cy="0"/>
          <a:chOff x="0" y="0"/>
          <a:chExt cx="0" cy="0"/>
        </a:xfrm>
      </p:grpSpPr>
      <p:grpSp>
        <p:nvGrpSpPr>
          <p:cNvPr id="307" name="Google Shape;307;p8"/>
          <p:cNvGrpSpPr/>
          <p:nvPr/>
        </p:nvGrpSpPr>
        <p:grpSpPr>
          <a:xfrm>
            <a:off x="258733" y="146753"/>
            <a:ext cx="4977798" cy="4473005"/>
            <a:chOff x="402500" y="619325"/>
            <a:chExt cx="4345524" cy="3904849"/>
          </a:xfrm>
        </p:grpSpPr>
        <p:sp>
          <p:nvSpPr>
            <p:cNvPr id="308" name="Google Shape;308;p8"/>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8"/>
          <p:cNvGrpSpPr/>
          <p:nvPr/>
        </p:nvGrpSpPr>
        <p:grpSpPr>
          <a:xfrm>
            <a:off x="3927524" y="146776"/>
            <a:ext cx="4967369" cy="4463633"/>
            <a:chOff x="402500" y="619325"/>
            <a:chExt cx="4345524" cy="3904849"/>
          </a:xfrm>
        </p:grpSpPr>
        <p:sp>
          <p:nvSpPr>
            <p:cNvPr id="331" name="Google Shape;331;p8"/>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8"/>
          <p:cNvSpPr/>
          <p:nvPr/>
        </p:nvSpPr>
        <p:spPr>
          <a:xfrm>
            <a:off x="-22350" y="4769419"/>
            <a:ext cx="9166200" cy="402900"/>
          </a:xfrm>
          <a:prstGeom prst="rect">
            <a:avLst/>
          </a:prstGeom>
          <a:solidFill>
            <a:srgbClr val="AA8FCC"/>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 name="Google Shape;354;p8"/>
          <p:cNvSpPr txBox="1">
            <a:spLocks noGrp="1"/>
          </p:cNvSpPr>
          <p:nvPr>
            <p:ph type="ctrTitle"/>
          </p:nvPr>
        </p:nvSpPr>
        <p:spPr>
          <a:xfrm flipH="1">
            <a:off x="780975" y="827963"/>
            <a:ext cx="3296400" cy="3483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SzPts val="3000"/>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55" name="Google Shape;355;p8"/>
          <p:cNvSpPr txBox="1"/>
          <p:nvPr/>
        </p:nvSpPr>
        <p:spPr>
          <a:xfrm>
            <a:off x="6340153" y="483400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1100" i="0" u="none" strike="noStrike" cap="none">
                <a:solidFill>
                  <a:srgbClr val="544E72"/>
                </a:solidFill>
                <a:latin typeface="Fjalla One" panose="02000506040000020004"/>
                <a:ea typeface="Fjalla One" panose="02000506040000020004"/>
                <a:cs typeface="Fjalla One" panose="02000506040000020004"/>
                <a:sym typeface="Fjalla One" panose="02000506040000020004"/>
              </a:rPr>
              <a:t>‹#›</a:t>
            </a:fld>
            <a:endParaRPr sz="1100" i="0" u="none" strike="noStrike" cap="none">
              <a:solidFill>
                <a:srgbClr val="544E72"/>
              </a:solidFill>
              <a:latin typeface="Fjalla One" panose="02000506040000020004"/>
              <a:ea typeface="Fjalla One" panose="02000506040000020004"/>
              <a:cs typeface="Fjalla One" panose="02000506040000020004"/>
              <a:sym typeface="Fjalla One" panose="02000506040000020004"/>
            </a:endParaRPr>
          </a:p>
        </p:txBody>
      </p:sp>
      <p:sp>
        <p:nvSpPr>
          <p:cNvPr id="356" name="Google Shape;356;p8"/>
          <p:cNvSpPr txBox="1">
            <a:spLocks noGrp="1"/>
          </p:cNvSpPr>
          <p:nvPr>
            <p:ph type="ctrTitle" idx="2"/>
          </p:nvPr>
        </p:nvSpPr>
        <p:spPr>
          <a:xfrm flipH="1">
            <a:off x="780969" y="4769419"/>
            <a:ext cx="4293300" cy="402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544E72"/>
              </a:buClr>
              <a:buSzPts val="1100"/>
              <a:buNone/>
              <a:defRPr sz="1100">
                <a:solidFill>
                  <a:srgbClr val="544E72"/>
                </a:solidFill>
              </a:defRPr>
            </a:lvl1pPr>
            <a:lvl2pPr lvl="1" rtl="0">
              <a:spcBef>
                <a:spcPts val="0"/>
              </a:spcBef>
              <a:spcAft>
                <a:spcPts val="0"/>
              </a:spcAft>
              <a:buClr>
                <a:srgbClr val="544E72"/>
              </a:buClr>
              <a:buSzPts val="900"/>
              <a:buNone/>
              <a:defRPr sz="900">
                <a:solidFill>
                  <a:srgbClr val="544E72"/>
                </a:solidFill>
              </a:defRPr>
            </a:lvl2pPr>
            <a:lvl3pPr lvl="2" rtl="0">
              <a:spcBef>
                <a:spcPts val="0"/>
              </a:spcBef>
              <a:spcAft>
                <a:spcPts val="0"/>
              </a:spcAft>
              <a:buClr>
                <a:srgbClr val="544E72"/>
              </a:buClr>
              <a:buSzPts val="900"/>
              <a:buNone/>
              <a:defRPr sz="900">
                <a:solidFill>
                  <a:srgbClr val="544E72"/>
                </a:solidFill>
              </a:defRPr>
            </a:lvl3pPr>
            <a:lvl4pPr lvl="3" rtl="0">
              <a:spcBef>
                <a:spcPts val="0"/>
              </a:spcBef>
              <a:spcAft>
                <a:spcPts val="0"/>
              </a:spcAft>
              <a:buClr>
                <a:srgbClr val="544E72"/>
              </a:buClr>
              <a:buSzPts val="900"/>
              <a:buNone/>
              <a:defRPr sz="900">
                <a:solidFill>
                  <a:srgbClr val="544E72"/>
                </a:solidFill>
              </a:defRPr>
            </a:lvl4pPr>
            <a:lvl5pPr lvl="4" rtl="0">
              <a:spcBef>
                <a:spcPts val="0"/>
              </a:spcBef>
              <a:spcAft>
                <a:spcPts val="0"/>
              </a:spcAft>
              <a:buClr>
                <a:srgbClr val="544E72"/>
              </a:buClr>
              <a:buSzPts val="900"/>
              <a:buNone/>
              <a:defRPr sz="900">
                <a:solidFill>
                  <a:srgbClr val="544E72"/>
                </a:solidFill>
              </a:defRPr>
            </a:lvl5pPr>
            <a:lvl6pPr lvl="5" rtl="0">
              <a:spcBef>
                <a:spcPts val="0"/>
              </a:spcBef>
              <a:spcAft>
                <a:spcPts val="0"/>
              </a:spcAft>
              <a:buClr>
                <a:srgbClr val="544E72"/>
              </a:buClr>
              <a:buSzPts val="900"/>
              <a:buNone/>
              <a:defRPr sz="900">
                <a:solidFill>
                  <a:srgbClr val="544E72"/>
                </a:solidFill>
              </a:defRPr>
            </a:lvl6pPr>
            <a:lvl7pPr lvl="6" rtl="0">
              <a:spcBef>
                <a:spcPts val="0"/>
              </a:spcBef>
              <a:spcAft>
                <a:spcPts val="0"/>
              </a:spcAft>
              <a:buClr>
                <a:srgbClr val="544E72"/>
              </a:buClr>
              <a:buSzPts val="900"/>
              <a:buNone/>
              <a:defRPr sz="900">
                <a:solidFill>
                  <a:srgbClr val="544E72"/>
                </a:solidFill>
              </a:defRPr>
            </a:lvl7pPr>
            <a:lvl8pPr lvl="7" rtl="0">
              <a:spcBef>
                <a:spcPts val="0"/>
              </a:spcBef>
              <a:spcAft>
                <a:spcPts val="0"/>
              </a:spcAft>
              <a:buClr>
                <a:srgbClr val="544E72"/>
              </a:buClr>
              <a:buSzPts val="900"/>
              <a:buNone/>
              <a:defRPr sz="900">
                <a:solidFill>
                  <a:srgbClr val="544E72"/>
                </a:solidFill>
              </a:defRPr>
            </a:lvl8pPr>
            <a:lvl9pPr lvl="8" rtl="0">
              <a:spcBef>
                <a:spcPts val="0"/>
              </a:spcBef>
              <a:spcAft>
                <a:spcPts val="0"/>
              </a:spcAft>
              <a:buClr>
                <a:srgbClr val="544E72"/>
              </a:buClr>
              <a:buSzPts val="900"/>
              <a:buNone/>
              <a:defRPr sz="900">
                <a:solidFill>
                  <a:srgbClr val="544E72"/>
                </a:solidFill>
              </a:defRPr>
            </a:lvl9pPr>
          </a:lstStyle>
          <a:p>
            <a:endParaRPr/>
          </a:p>
        </p:txBody>
      </p:sp>
      <p:sp>
        <p:nvSpPr>
          <p:cNvPr id="357" name="Google Shape;357;p8"/>
          <p:cNvSpPr/>
          <p:nvPr/>
        </p:nvSpPr>
        <p:spPr>
          <a:xfrm>
            <a:off x="4020543" y="2420119"/>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079953" y="401248"/>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7699347" y="40124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4020543" y="401248"/>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3281047" y="40124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79953" y="2420119"/>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7699347" y="3343174"/>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302002" y="329938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txBox="1">
            <a:spLocks noGrp="1"/>
          </p:cNvSpPr>
          <p:nvPr>
            <p:ph type="subTitle" idx="1"/>
          </p:nvPr>
        </p:nvSpPr>
        <p:spPr>
          <a:xfrm flipH="1">
            <a:off x="4231622" y="1042188"/>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a:endParaRPr/>
          </a:p>
        </p:txBody>
      </p:sp>
      <p:sp>
        <p:nvSpPr>
          <p:cNvPr id="366" name="Google Shape;366;p8"/>
          <p:cNvSpPr txBox="1">
            <a:spLocks noGrp="1"/>
          </p:cNvSpPr>
          <p:nvPr>
            <p:ph type="subTitle" idx="3"/>
          </p:nvPr>
        </p:nvSpPr>
        <p:spPr>
          <a:xfrm flipH="1">
            <a:off x="4066451" y="496500"/>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a:endParaRPr/>
          </a:p>
        </p:txBody>
      </p:sp>
      <p:sp>
        <p:nvSpPr>
          <p:cNvPr id="367" name="Google Shape;367;p8"/>
          <p:cNvSpPr txBox="1">
            <a:spLocks noGrp="1"/>
          </p:cNvSpPr>
          <p:nvPr>
            <p:ph type="subTitle" idx="4"/>
          </p:nvPr>
        </p:nvSpPr>
        <p:spPr>
          <a:xfrm flipH="1">
            <a:off x="6291022" y="1042188"/>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a:endParaRPr/>
          </a:p>
        </p:txBody>
      </p:sp>
      <p:sp>
        <p:nvSpPr>
          <p:cNvPr id="368" name="Google Shape;368;p8"/>
          <p:cNvSpPr txBox="1">
            <a:spLocks noGrp="1"/>
          </p:cNvSpPr>
          <p:nvPr>
            <p:ph type="subTitle" idx="5"/>
          </p:nvPr>
        </p:nvSpPr>
        <p:spPr>
          <a:xfrm flipH="1">
            <a:off x="6125851" y="496500"/>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a:endParaRPr/>
          </a:p>
        </p:txBody>
      </p:sp>
      <p:sp>
        <p:nvSpPr>
          <p:cNvPr id="369" name="Google Shape;369;p8"/>
          <p:cNvSpPr txBox="1">
            <a:spLocks noGrp="1"/>
          </p:cNvSpPr>
          <p:nvPr>
            <p:ph type="subTitle" idx="6"/>
          </p:nvPr>
        </p:nvSpPr>
        <p:spPr>
          <a:xfrm flipH="1">
            <a:off x="4231622" y="3117863"/>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a:endParaRPr/>
          </a:p>
        </p:txBody>
      </p:sp>
      <p:sp>
        <p:nvSpPr>
          <p:cNvPr id="370" name="Google Shape;370;p8"/>
          <p:cNvSpPr txBox="1">
            <a:spLocks noGrp="1"/>
          </p:cNvSpPr>
          <p:nvPr>
            <p:ph type="subTitle" idx="7"/>
          </p:nvPr>
        </p:nvSpPr>
        <p:spPr>
          <a:xfrm flipH="1">
            <a:off x="4066451" y="2572175"/>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a:endParaRPr/>
          </a:p>
        </p:txBody>
      </p:sp>
      <p:sp>
        <p:nvSpPr>
          <p:cNvPr id="371" name="Google Shape;371;p8"/>
          <p:cNvSpPr txBox="1">
            <a:spLocks noGrp="1"/>
          </p:cNvSpPr>
          <p:nvPr>
            <p:ph type="subTitle" idx="8"/>
          </p:nvPr>
        </p:nvSpPr>
        <p:spPr>
          <a:xfrm flipH="1">
            <a:off x="6291022" y="3117863"/>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a:endParaRPr/>
          </a:p>
        </p:txBody>
      </p:sp>
      <p:sp>
        <p:nvSpPr>
          <p:cNvPr id="372" name="Google Shape;372;p8"/>
          <p:cNvSpPr txBox="1">
            <a:spLocks noGrp="1"/>
          </p:cNvSpPr>
          <p:nvPr>
            <p:ph type="subTitle" idx="9"/>
          </p:nvPr>
        </p:nvSpPr>
        <p:spPr>
          <a:xfrm flipH="1">
            <a:off x="6125851" y="2572175"/>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a:endParaRPr/>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UR COLUMNS ">
  <p:cSld name="CUSTOM_1_1">
    <p:bg>
      <p:bgPr>
        <a:blipFill rotWithShape="1">
          <a:blip r:embed="rId2"/>
          <a:stretch>
            <a:fillRect/>
          </a:stretch>
        </a:blipFill>
        <a:effectLst/>
      </p:bgPr>
    </p:bg>
    <p:spTree>
      <p:nvGrpSpPr>
        <p:cNvPr id="1" name="Shape 32"/>
        <p:cNvGrpSpPr/>
        <p:nvPr/>
      </p:nvGrpSpPr>
      <p:grpSpPr>
        <a:xfrm>
          <a:off x="0" y="0"/>
          <a:ext cx="0" cy="0"/>
          <a:chOff x="0" y="0"/>
          <a:chExt cx="0" cy="0"/>
        </a:xfrm>
      </p:grpSpPr>
      <p:sp>
        <p:nvSpPr>
          <p:cNvPr id="34" name="Google Shape;34;p4"/>
          <p:cNvSpPr/>
          <p:nvPr/>
        </p:nvSpPr>
        <p:spPr>
          <a:xfrm>
            <a:off x="796875" y="799650"/>
            <a:ext cx="7551600" cy="3544200"/>
          </a:xfrm>
          <a:prstGeom prst="rect">
            <a:avLst/>
          </a:prstGeom>
          <a:solidFill>
            <a:srgbClr val="FFFFFF">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subTitle" idx="1"/>
          </p:nvPr>
        </p:nvSpPr>
        <p:spPr>
          <a:xfrm flipH="1">
            <a:off x="1302950" y="1610789"/>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36" name="Google Shape;36;p4"/>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7" name="Google Shape;37;p4"/>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38" name="Google Shape;38;p4"/>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9" name="Google Shape;39;p4"/>
          <p:cNvSpPr txBox="1">
            <a:spLocks noGrp="1"/>
          </p:cNvSpPr>
          <p:nvPr>
            <p:ph type="subTitle" idx="5"/>
          </p:nvPr>
        </p:nvSpPr>
        <p:spPr>
          <a:xfrm flipH="1">
            <a:off x="1302950" y="3059664"/>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40" name="Google Shape;40;p4"/>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1" name="Google Shape;41;p4"/>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42" name="Google Shape;42;p4"/>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3" name="Google Shape;43;p4"/>
          <p:cNvSpPr txBox="1">
            <a:spLocks noGrp="1"/>
          </p:cNvSpPr>
          <p:nvPr>
            <p:ph type="ctrTitle"/>
          </p:nvPr>
        </p:nvSpPr>
        <p:spPr>
          <a:xfrm>
            <a:off x="6105025" y="1739250"/>
            <a:ext cx="21993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44" name="Google Shape;44;p4"/>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1">
  <p:cSld name="CUSTOM_4_4">
    <p:spTree>
      <p:nvGrpSpPr>
        <p:cNvPr id="1" name="Shape 45"/>
        <p:cNvGrpSpPr/>
        <p:nvPr/>
      </p:nvGrpSpPr>
      <p:grpSpPr>
        <a:xfrm>
          <a:off x="0" y="0"/>
          <a:ext cx="0" cy="0"/>
          <a:chOff x="0" y="0"/>
          <a:chExt cx="0" cy="0"/>
        </a:xfrm>
      </p:grpSpPr>
      <p:sp>
        <p:nvSpPr>
          <p:cNvPr id="47" name="Google Shape;47;p5"/>
          <p:cNvSpPr/>
          <p:nvPr/>
        </p:nvSpPr>
        <p:spPr>
          <a:xfrm>
            <a:off x="0" y="1301200"/>
            <a:ext cx="8041200" cy="2541000"/>
          </a:xfrm>
          <a:prstGeom prst="rect">
            <a:avLst/>
          </a:prstGeom>
          <a:solidFill>
            <a:srgbClr val="FFFFFF">
              <a:alpha val="6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50" name="Google Shape;50;p5"/>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lstStyle>
            <a:lvl1pPr lvl="0" algn="r" rtl="0">
              <a:spcBef>
                <a:spcPts val="0"/>
              </a:spcBef>
              <a:spcAft>
                <a:spcPts val="0"/>
              </a:spcAft>
              <a:buClr>
                <a:srgbClr val="6F40A8"/>
              </a:buClr>
              <a:buSzPts val="3600"/>
              <a:buNone/>
              <a:defRPr sz="3600">
                <a:solidFill>
                  <a:srgbClr val="6F40A8"/>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51" name="Google Shape;51;p5"/>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p:cSld name="CUSTOM_7_1">
    <p:spTree>
      <p:nvGrpSpPr>
        <p:cNvPr id="1" name="Shape 52"/>
        <p:cNvGrpSpPr/>
        <p:nvPr/>
      </p:nvGrpSpPr>
      <p:grpSpPr>
        <a:xfrm>
          <a:off x="0" y="0"/>
          <a:ext cx="0" cy="0"/>
          <a:chOff x="0" y="0"/>
          <a:chExt cx="0" cy="0"/>
        </a:xfrm>
      </p:grpSpPr>
      <p:sp>
        <p:nvSpPr>
          <p:cNvPr id="54" name="Google Shape;54;p6"/>
          <p:cNvSpPr/>
          <p:nvPr/>
        </p:nvSpPr>
        <p:spPr>
          <a:xfrm>
            <a:off x="1774500" y="1301200"/>
            <a:ext cx="5595000" cy="2541000"/>
          </a:xfrm>
          <a:prstGeom prst="rect">
            <a:avLst/>
          </a:prstGeom>
          <a:solidFill>
            <a:srgbClr val="FFFFFF">
              <a:alpha val="7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flipH="1">
            <a:off x="2437659" y="3209600"/>
            <a:ext cx="4268700" cy="390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57" name="Google Shape;57;p6"/>
          <p:cNvSpPr txBox="1">
            <a:spLocks noGrp="1"/>
          </p:cNvSpPr>
          <p:nvPr>
            <p:ph type="subTitle" idx="2"/>
          </p:nvPr>
        </p:nvSpPr>
        <p:spPr>
          <a:xfrm>
            <a:off x="2189450" y="2303050"/>
            <a:ext cx="4765200" cy="537300"/>
          </a:xfrm>
          <a:prstGeom prst="rect">
            <a:avLst/>
          </a:prstGeom>
        </p:spPr>
        <p:txBody>
          <a:bodyPr spcFirstLastPara="1" wrap="square" lIns="91425" tIns="91425" rIns="91425" bIns="91425" anchor="ctr" anchorCtr="0"/>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8" name="Google Shape;58;p6"/>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LANK SLIDE">
  <p:cSld name="CUSTOM_2_1_1">
    <p:spTree>
      <p:nvGrpSpPr>
        <p:cNvPr id="1" name="Shape 59"/>
        <p:cNvGrpSpPr/>
        <p:nvPr/>
      </p:nvGrpSpPr>
      <p:grpSpPr>
        <a:xfrm>
          <a:off x="0" y="0"/>
          <a:ext cx="0" cy="0"/>
          <a:chOff x="0" y="0"/>
          <a:chExt cx="0" cy="0"/>
        </a:xfrm>
      </p:grpSpPr>
      <p:sp>
        <p:nvSpPr>
          <p:cNvPr id="61" name="Google Shape;61;p7"/>
          <p:cNvSpPr/>
          <p:nvPr/>
        </p:nvSpPr>
        <p:spPr>
          <a:xfrm>
            <a:off x="10160" y="797560"/>
            <a:ext cx="9133840" cy="3409950"/>
          </a:xfrm>
          <a:prstGeom prst="rect">
            <a:avLst/>
          </a:prstGeom>
          <a:solidFill>
            <a:srgbClr val="FFFFFF">
              <a:alpha val="5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64" name="Google Shape;64;p7"/>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NK SLIDE 1">
  <p:cSld name="CUSTOM_2_1_1_1">
    <p:spTree>
      <p:nvGrpSpPr>
        <p:cNvPr id="1" name="Shape 65"/>
        <p:cNvGrpSpPr/>
        <p:nvPr/>
      </p:nvGrpSpPr>
      <p:grpSpPr>
        <a:xfrm>
          <a:off x="0" y="0"/>
          <a:ext cx="0" cy="0"/>
          <a:chOff x="0" y="0"/>
          <a:chExt cx="0" cy="0"/>
        </a:xfrm>
      </p:grpSpPr>
      <p:sp>
        <p:nvSpPr>
          <p:cNvPr id="67" name="Google Shape;67;p8"/>
          <p:cNvSpPr/>
          <p:nvPr/>
        </p:nvSpPr>
        <p:spPr>
          <a:xfrm>
            <a:off x="829945" y="0"/>
            <a:ext cx="7474585" cy="5111750"/>
          </a:xfrm>
          <a:prstGeom prst="rect">
            <a:avLst/>
          </a:prstGeom>
          <a:solidFill>
            <a:srgbClr val="FFFFFF">
              <a:alpha val="7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70" name="Google Shape;70;p8"/>
          <p:cNvSpPr txBox="1">
            <a:spLocks noGrp="1"/>
          </p:cNvSpPr>
          <p:nvPr>
            <p:ph type="ctrTitle"/>
          </p:nvPr>
        </p:nvSpPr>
        <p:spPr>
          <a:xfrm>
            <a:off x="6381625" y="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2">
  <p:cSld name="CUSTOM_2">
    <p:spTree>
      <p:nvGrpSpPr>
        <p:cNvPr id="1" name="Shape 71"/>
        <p:cNvGrpSpPr/>
        <p:nvPr/>
      </p:nvGrpSpPr>
      <p:grpSpPr>
        <a:xfrm>
          <a:off x="0" y="0"/>
          <a:ext cx="0" cy="0"/>
          <a:chOff x="0" y="0"/>
          <a:chExt cx="0" cy="0"/>
        </a:xfrm>
      </p:grpSpPr>
      <p:sp>
        <p:nvSpPr>
          <p:cNvPr id="73" name="Google Shape;73;p9"/>
          <p:cNvSpPr/>
          <p:nvPr/>
        </p:nvSpPr>
        <p:spPr>
          <a:xfrm>
            <a:off x="510540" y="408940"/>
            <a:ext cx="8084820" cy="4175760"/>
          </a:xfrm>
          <a:prstGeom prst="rect">
            <a:avLst/>
          </a:prstGeom>
          <a:solidFill>
            <a:srgbClr val="FFFFFF">
              <a:alpha val="6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sldNum" idx="12"/>
          </p:nvPr>
        </p:nvSpPr>
        <p:spPr>
          <a:xfrm>
            <a:off x="8595275"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75" name="Google Shape;75;p9"/>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p:cSld name="CUSTOM_5">
    <p:spTree>
      <p:nvGrpSpPr>
        <p:cNvPr id="1" name="Shape 76"/>
        <p:cNvGrpSpPr/>
        <p:nvPr/>
      </p:nvGrpSpPr>
      <p:grpSpPr>
        <a:xfrm>
          <a:off x="0" y="0"/>
          <a:ext cx="0" cy="0"/>
          <a:chOff x="0" y="0"/>
          <a:chExt cx="0" cy="0"/>
        </a:xfrm>
      </p:grpSpPr>
      <p:sp>
        <p:nvSpPr>
          <p:cNvPr id="78" name="Google Shape;78;p10"/>
          <p:cNvSpPr/>
          <p:nvPr/>
        </p:nvSpPr>
        <p:spPr>
          <a:xfrm>
            <a:off x="796875" y="799650"/>
            <a:ext cx="7551600" cy="3544200"/>
          </a:xfrm>
          <a:prstGeom prst="rect">
            <a:avLst/>
          </a:prstGeom>
          <a:solidFill>
            <a:srgbClr val="FFFFFF">
              <a:alpha val="5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80" name="Google Shape;80;p10"/>
          <p:cNvSpPr txBox="1">
            <a:spLocks noGrp="1"/>
          </p:cNvSpPr>
          <p:nvPr>
            <p:ph type="subTitle" idx="1"/>
          </p:nvPr>
        </p:nvSpPr>
        <p:spPr>
          <a:xfrm flipH="1">
            <a:off x="2918425" y="246775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a:endParaRPr/>
          </a:p>
        </p:txBody>
      </p:sp>
      <p:sp>
        <p:nvSpPr>
          <p:cNvPr id="81" name="Google Shape;81;p10"/>
          <p:cNvSpPr txBox="1">
            <a:spLocks noGrp="1"/>
          </p:cNvSpPr>
          <p:nvPr>
            <p:ph type="subTitle" idx="2"/>
          </p:nvPr>
        </p:nvSpPr>
        <p:spPr>
          <a:xfrm>
            <a:off x="2918475" y="2815063"/>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0"/>
          <p:cNvSpPr txBox="1">
            <a:spLocks noGrp="1"/>
          </p:cNvSpPr>
          <p:nvPr>
            <p:ph type="subTitle" idx="3"/>
          </p:nvPr>
        </p:nvSpPr>
        <p:spPr>
          <a:xfrm flipH="1">
            <a:off x="4630775" y="246775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a:endParaRPr/>
          </a:p>
        </p:txBody>
      </p:sp>
      <p:sp>
        <p:nvSpPr>
          <p:cNvPr id="83" name="Google Shape;83;p10"/>
          <p:cNvSpPr txBox="1">
            <a:spLocks noGrp="1"/>
          </p:cNvSpPr>
          <p:nvPr>
            <p:ph type="subTitle" idx="4"/>
          </p:nvPr>
        </p:nvSpPr>
        <p:spPr>
          <a:xfrm>
            <a:off x="4630825" y="2815038"/>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4" name="Google Shape;84;p10"/>
          <p:cNvSpPr txBox="1">
            <a:spLocks noGrp="1"/>
          </p:cNvSpPr>
          <p:nvPr>
            <p:ph type="subTitle" idx="5"/>
          </p:nvPr>
        </p:nvSpPr>
        <p:spPr>
          <a:xfrm flipH="1">
            <a:off x="1206000" y="246770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a:endParaRPr/>
          </a:p>
        </p:txBody>
      </p:sp>
      <p:sp>
        <p:nvSpPr>
          <p:cNvPr id="85" name="Google Shape;85;p10"/>
          <p:cNvSpPr txBox="1">
            <a:spLocks noGrp="1"/>
          </p:cNvSpPr>
          <p:nvPr>
            <p:ph type="subTitle" idx="6"/>
          </p:nvPr>
        </p:nvSpPr>
        <p:spPr>
          <a:xfrm>
            <a:off x="1206050" y="2815100"/>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0"/>
          <p:cNvSpPr txBox="1">
            <a:spLocks noGrp="1"/>
          </p:cNvSpPr>
          <p:nvPr>
            <p:ph type="subTitle" idx="7"/>
          </p:nvPr>
        </p:nvSpPr>
        <p:spPr>
          <a:xfrm>
            <a:off x="2918500" y="2614050"/>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7" name="Google Shape;87;p10"/>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88" name="Google Shape;88;p10"/>
          <p:cNvSpPr txBox="1">
            <a:spLocks noGrp="1"/>
          </p:cNvSpPr>
          <p:nvPr>
            <p:ph type="subTitle" idx="8"/>
          </p:nvPr>
        </p:nvSpPr>
        <p:spPr>
          <a:xfrm>
            <a:off x="4630850" y="2614025"/>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9" name="Google Shape;89;p10"/>
          <p:cNvSpPr txBox="1">
            <a:spLocks noGrp="1"/>
          </p:cNvSpPr>
          <p:nvPr>
            <p:ph type="subTitle" idx="9"/>
          </p:nvPr>
        </p:nvSpPr>
        <p:spPr>
          <a:xfrm>
            <a:off x="1206075" y="2614075"/>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UBTITLE 2">
  <p:cSld name="CUSTOM_4_3_3">
    <p:spTree>
      <p:nvGrpSpPr>
        <p:cNvPr id="1" name="Shape 90"/>
        <p:cNvGrpSpPr/>
        <p:nvPr/>
      </p:nvGrpSpPr>
      <p:grpSpPr>
        <a:xfrm>
          <a:off x="0" y="0"/>
          <a:ext cx="0" cy="0"/>
          <a:chOff x="0" y="0"/>
          <a:chExt cx="0" cy="0"/>
        </a:xfrm>
      </p:grpSpPr>
      <p:sp>
        <p:nvSpPr>
          <p:cNvPr id="92" name="Google Shape;92;p11"/>
          <p:cNvSpPr/>
          <p:nvPr/>
        </p:nvSpPr>
        <p:spPr>
          <a:xfrm>
            <a:off x="974700" y="1824275"/>
            <a:ext cx="4300500" cy="2680500"/>
          </a:xfrm>
          <a:prstGeom prst="rect">
            <a:avLst/>
          </a:prstGeom>
          <a:solidFill>
            <a:srgbClr val="FFFFFF">
              <a:alpha val="81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subTitle" idx="1"/>
          </p:nvPr>
        </p:nvSpPr>
        <p:spPr>
          <a:xfrm>
            <a:off x="2221525" y="2895865"/>
            <a:ext cx="2776800" cy="537300"/>
          </a:xfrm>
          <a:prstGeom prst="rect">
            <a:avLst/>
          </a:prstGeom>
        </p:spPr>
        <p:txBody>
          <a:bodyPr spcFirstLastPara="1" wrap="square" lIns="91425" tIns="91425" rIns="91425" bIns="91425" anchor="ctr" anchorCtr="0"/>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6F40A8"/>
              </a:buClr>
              <a:buSzPts val="1400"/>
              <a:buNone/>
              <a:defRPr>
                <a:solidFill>
                  <a:srgbClr val="6F40A8"/>
                </a:solidFill>
              </a:defRPr>
            </a:lvl2pPr>
            <a:lvl3pPr lvl="2" algn="ctr" rtl="0">
              <a:lnSpc>
                <a:spcPct val="100000"/>
              </a:lnSpc>
              <a:spcBef>
                <a:spcPts val="0"/>
              </a:spcBef>
              <a:spcAft>
                <a:spcPts val="0"/>
              </a:spcAft>
              <a:buClr>
                <a:srgbClr val="6F40A8"/>
              </a:buClr>
              <a:buSzPts val="1400"/>
              <a:buNone/>
              <a:defRPr>
                <a:solidFill>
                  <a:srgbClr val="6F40A8"/>
                </a:solidFill>
              </a:defRPr>
            </a:lvl3pPr>
            <a:lvl4pPr lvl="3" algn="ctr" rtl="0">
              <a:lnSpc>
                <a:spcPct val="100000"/>
              </a:lnSpc>
              <a:spcBef>
                <a:spcPts val="0"/>
              </a:spcBef>
              <a:spcAft>
                <a:spcPts val="0"/>
              </a:spcAft>
              <a:buClr>
                <a:srgbClr val="6F40A8"/>
              </a:buClr>
              <a:buSzPts val="1400"/>
              <a:buNone/>
              <a:defRPr>
                <a:solidFill>
                  <a:srgbClr val="6F40A8"/>
                </a:solidFill>
              </a:defRPr>
            </a:lvl4pPr>
            <a:lvl5pPr lvl="4" algn="ctr" rtl="0">
              <a:lnSpc>
                <a:spcPct val="100000"/>
              </a:lnSpc>
              <a:spcBef>
                <a:spcPts val="0"/>
              </a:spcBef>
              <a:spcAft>
                <a:spcPts val="0"/>
              </a:spcAft>
              <a:buClr>
                <a:srgbClr val="6F40A8"/>
              </a:buClr>
              <a:buSzPts val="1400"/>
              <a:buNone/>
              <a:defRPr>
                <a:solidFill>
                  <a:srgbClr val="6F40A8"/>
                </a:solidFill>
              </a:defRPr>
            </a:lvl5pPr>
            <a:lvl6pPr lvl="5" algn="ctr" rtl="0">
              <a:lnSpc>
                <a:spcPct val="100000"/>
              </a:lnSpc>
              <a:spcBef>
                <a:spcPts val="0"/>
              </a:spcBef>
              <a:spcAft>
                <a:spcPts val="0"/>
              </a:spcAft>
              <a:buClr>
                <a:srgbClr val="6F40A8"/>
              </a:buClr>
              <a:buSzPts val="1200"/>
              <a:buNone/>
              <a:defRPr sz="1200">
                <a:solidFill>
                  <a:srgbClr val="6F40A8"/>
                </a:solidFill>
              </a:defRPr>
            </a:lvl6pPr>
            <a:lvl7pPr lvl="6" algn="ctr" rtl="0">
              <a:lnSpc>
                <a:spcPct val="100000"/>
              </a:lnSpc>
              <a:spcBef>
                <a:spcPts val="0"/>
              </a:spcBef>
              <a:spcAft>
                <a:spcPts val="0"/>
              </a:spcAft>
              <a:buClr>
                <a:srgbClr val="6F40A8"/>
              </a:buClr>
              <a:buSzPts val="1200"/>
              <a:buNone/>
              <a:defRPr sz="1200">
                <a:solidFill>
                  <a:srgbClr val="6F40A8"/>
                </a:solidFill>
              </a:defRPr>
            </a:lvl7pPr>
            <a:lvl8pPr lvl="7" algn="ctr" rtl="0">
              <a:lnSpc>
                <a:spcPct val="100000"/>
              </a:lnSpc>
              <a:spcBef>
                <a:spcPts val="0"/>
              </a:spcBef>
              <a:spcAft>
                <a:spcPts val="0"/>
              </a:spcAft>
              <a:buClr>
                <a:srgbClr val="6F40A8"/>
              </a:buClr>
              <a:buSzPts val="1200"/>
              <a:buNone/>
              <a:defRPr sz="1200">
                <a:solidFill>
                  <a:srgbClr val="6F40A8"/>
                </a:solidFill>
              </a:defRPr>
            </a:lvl8pPr>
            <a:lvl9pPr lvl="8" algn="ctr" rtl="0">
              <a:lnSpc>
                <a:spcPct val="100000"/>
              </a:lnSpc>
              <a:spcBef>
                <a:spcPts val="0"/>
              </a:spcBef>
              <a:spcAft>
                <a:spcPts val="0"/>
              </a:spcAft>
              <a:buClr>
                <a:srgbClr val="6F40A8"/>
              </a:buClr>
              <a:buSzPts val="1200"/>
              <a:buNone/>
              <a:defRPr sz="1200">
                <a:solidFill>
                  <a:srgbClr val="6F40A8"/>
                </a:solidFill>
              </a:defRPr>
            </a:lvl9pPr>
          </a:lstStyle>
          <a:p>
            <a:endParaRPr/>
          </a:p>
        </p:txBody>
      </p:sp>
      <p:sp>
        <p:nvSpPr>
          <p:cNvPr id="94" name="Google Shape;94;p11"/>
          <p:cNvSpPr txBox="1">
            <a:spLocks noGrp="1"/>
          </p:cNvSpPr>
          <p:nvPr>
            <p:ph type="ctrTitle"/>
          </p:nvPr>
        </p:nvSpPr>
        <p:spPr>
          <a:xfrm>
            <a:off x="1286099" y="843265"/>
            <a:ext cx="39891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algn="ctr" rtl="0">
              <a:spcBef>
                <a:spcPts val="0"/>
              </a:spcBef>
              <a:spcAft>
                <a:spcPts val="0"/>
              </a:spcAft>
              <a:buClr>
                <a:srgbClr val="6F40A8"/>
              </a:buClr>
              <a:buSzPts val="3600"/>
              <a:buNone/>
              <a:defRPr sz="3600">
                <a:solidFill>
                  <a:srgbClr val="6F40A8"/>
                </a:solidFill>
              </a:defRPr>
            </a:lvl2pPr>
            <a:lvl3pPr lvl="2" algn="ctr" rtl="0">
              <a:spcBef>
                <a:spcPts val="0"/>
              </a:spcBef>
              <a:spcAft>
                <a:spcPts val="0"/>
              </a:spcAft>
              <a:buClr>
                <a:srgbClr val="6F40A8"/>
              </a:buClr>
              <a:buSzPts val="3600"/>
              <a:buNone/>
              <a:defRPr sz="3600">
                <a:solidFill>
                  <a:srgbClr val="6F40A8"/>
                </a:solidFill>
              </a:defRPr>
            </a:lvl3pPr>
            <a:lvl4pPr lvl="3" algn="ctr" rtl="0">
              <a:spcBef>
                <a:spcPts val="0"/>
              </a:spcBef>
              <a:spcAft>
                <a:spcPts val="0"/>
              </a:spcAft>
              <a:buClr>
                <a:srgbClr val="6F40A8"/>
              </a:buClr>
              <a:buSzPts val="3600"/>
              <a:buNone/>
              <a:defRPr sz="3600">
                <a:solidFill>
                  <a:srgbClr val="6F40A8"/>
                </a:solidFill>
              </a:defRPr>
            </a:lvl4pPr>
            <a:lvl5pPr lvl="4" algn="ctr" rtl="0">
              <a:spcBef>
                <a:spcPts val="0"/>
              </a:spcBef>
              <a:spcAft>
                <a:spcPts val="0"/>
              </a:spcAft>
              <a:buClr>
                <a:srgbClr val="6F40A8"/>
              </a:buClr>
              <a:buSzPts val="3600"/>
              <a:buNone/>
              <a:defRPr sz="3600">
                <a:solidFill>
                  <a:srgbClr val="6F40A8"/>
                </a:solidFill>
              </a:defRPr>
            </a:lvl5pPr>
            <a:lvl6pPr lvl="5" algn="ctr" rtl="0">
              <a:spcBef>
                <a:spcPts val="0"/>
              </a:spcBef>
              <a:spcAft>
                <a:spcPts val="0"/>
              </a:spcAft>
              <a:buClr>
                <a:srgbClr val="6F40A8"/>
              </a:buClr>
              <a:buSzPts val="3600"/>
              <a:buNone/>
              <a:defRPr sz="3600">
                <a:solidFill>
                  <a:srgbClr val="6F40A8"/>
                </a:solidFill>
              </a:defRPr>
            </a:lvl6pPr>
            <a:lvl7pPr lvl="6" algn="ctr" rtl="0">
              <a:spcBef>
                <a:spcPts val="0"/>
              </a:spcBef>
              <a:spcAft>
                <a:spcPts val="0"/>
              </a:spcAft>
              <a:buClr>
                <a:srgbClr val="6F40A8"/>
              </a:buClr>
              <a:buSzPts val="3600"/>
              <a:buNone/>
              <a:defRPr sz="3600">
                <a:solidFill>
                  <a:srgbClr val="6F40A8"/>
                </a:solidFill>
              </a:defRPr>
            </a:lvl7pPr>
            <a:lvl8pPr lvl="7" algn="ctr" rtl="0">
              <a:spcBef>
                <a:spcPts val="0"/>
              </a:spcBef>
              <a:spcAft>
                <a:spcPts val="0"/>
              </a:spcAft>
              <a:buClr>
                <a:srgbClr val="6F40A8"/>
              </a:buClr>
              <a:buSzPts val="3600"/>
              <a:buNone/>
              <a:defRPr sz="3600">
                <a:solidFill>
                  <a:srgbClr val="6F40A8"/>
                </a:solidFill>
              </a:defRPr>
            </a:lvl8pPr>
            <a:lvl9pPr lvl="8" algn="ctr" rtl="0">
              <a:spcBef>
                <a:spcPts val="0"/>
              </a:spcBef>
              <a:spcAft>
                <a:spcPts val="0"/>
              </a:spcAft>
              <a:buClr>
                <a:srgbClr val="6F40A8"/>
              </a:buClr>
              <a:buSzPts val="3600"/>
              <a:buNone/>
              <a:defRPr sz="3600">
                <a:solidFill>
                  <a:srgbClr val="6F40A8"/>
                </a:solidFill>
              </a:defRPr>
            </a:lvl9pPr>
          </a:lstStyle>
          <a:p>
            <a:endParaRPr/>
          </a:p>
        </p:txBody>
      </p:sp>
      <p:sp>
        <p:nvSpPr>
          <p:cNvPr id="95" name="Google Shape;95;p11"/>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marL="914400" lvl="1"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marL="1371600" lvl="2"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marL="1828800" lvl="3"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marL="2286000" lvl="4"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marL="2743200" lvl="5"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marL="3200400" lvl="6"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marL="3657600" lvl="7"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marL="4114800" lvl="8" indent="-3175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15"/>
        <p:cNvGrpSpPr/>
        <p:nvPr/>
      </p:nvGrpSpPr>
      <p:grpSpPr>
        <a:xfrm>
          <a:off x="0" y="0"/>
          <a:ext cx="0" cy="0"/>
          <a:chOff x="0" y="0"/>
          <a:chExt cx="0" cy="0"/>
        </a:xfrm>
      </p:grpSpPr>
      <p:pic>
        <p:nvPicPr>
          <p:cNvPr id="5" name="图片 4" descr="C:\Users\lenovo\Desktop\motor-oil-engine-performance1.pngmotor-oil-engine-performance1"/>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0000" contrast="56000"/>
                    </a14:imgEffect>
                  </a14:imgLayer>
                </a14:imgProps>
              </a:ext>
            </a:extLst>
          </a:blip>
          <a:srcRect/>
          <a:stretch>
            <a:fillRect/>
          </a:stretch>
        </p:blipFill>
        <p:spPr>
          <a:xfrm>
            <a:off x="0" y="0"/>
            <a:ext cx="9144000" cy="5124654"/>
          </a:xfrm>
          <a:prstGeom prst="rect">
            <a:avLst/>
          </a:prstGeom>
        </p:spPr>
      </p:pic>
      <p:sp>
        <p:nvSpPr>
          <p:cNvPr id="2" name="Rectangles 0"/>
          <p:cNvSpPr/>
          <p:nvPr/>
        </p:nvSpPr>
        <p:spPr>
          <a:xfrm>
            <a:off x="0" y="1252129"/>
            <a:ext cx="9144000" cy="2308324"/>
          </a:xfrm>
          <a:prstGeom prst="rect">
            <a:avLst/>
          </a:prstGeom>
          <a:noFill/>
          <a:ln>
            <a:noFill/>
          </a:ln>
        </p:spPr>
        <p:txBody>
          <a:bodyPr wrap="square" rtlCol="0" anchor="t">
            <a:spAutoFit/>
          </a:bodyPr>
          <a:lstStyle/>
          <a:p>
            <a:pPr algn="ctr"/>
            <a:r>
              <a:rPr lang="en-IN" altLang="en-US" sz="3600" b="1" dirty="0">
                <a:ln>
                  <a:solidFill>
                    <a:srgbClr val="FFC000"/>
                  </a:solidFill>
                </a:ln>
                <a:solidFill>
                  <a:schemeClr val="bg1"/>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Car Performance Prediction </a:t>
            </a:r>
          </a:p>
          <a:p>
            <a:pPr algn="ctr"/>
            <a:r>
              <a:rPr lang="en-IN" altLang="en-US" sz="3600" b="1" dirty="0">
                <a:ln>
                  <a:solidFill>
                    <a:srgbClr val="FFC000"/>
                  </a:solidFill>
                </a:ln>
                <a:solidFill>
                  <a:schemeClr val="bg1"/>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Using</a:t>
            </a:r>
          </a:p>
          <a:p>
            <a:pPr algn="ctr"/>
            <a:r>
              <a:rPr lang="en-IN" altLang="en-US" sz="3600" b="1" dirty="0">
                <a:ln>
                  <a:solidFill>
                    <a:srgbClr val="FFC000"/>
                  </a:solidFill>
                </a:ln>
                <a:solidFill>
                  <a:schemeClr val="bg1"/>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 IBM Watson</a:t>
            </a:r>
          </a:p>
          <a:p>
            <a:pPr algn="ctr"/>
            <a:r>
              <a:rPr lang="en-IN" altLang="en-US" sz="3600" b="1" dirty="0">
                <a:ln>
                  <a:solidFill>
                    <a:srgbClr val="FFC000"/>
                  </a:solidFill>
                </a:ln>
                <a:solidFill>
                  <a:schemeClr val="bg1"/>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 Machine Learning</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a:extLst>
              <a:ext uri="{FF2B5EF4-FFF2-40B4-BE49-F238E27FC236}">
                <a16:creationId xmlns:a16="http://schemas.microsoft.com/office/drawing/2014/main" id="{CC1196C3-413D-FF76-0048-3ACDB212F2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40000" contrast="56000"/>
                    </a14:imgEffect>
                  </a14:imgLayer>
                </a14:imgProps>
              </a:ext>
            </a:extLst>
          </a:blip>
          <a:srcRect/>
          <a:stretch>
            <a:fillRect/>
          </a:stretch>
        </p:blipFill>
        <p:spPr>
          <a:xfrm>
            <a:off x="0" y="0"/>
            <a:ext cx="9144000" cy="5143500"/>
          </a:xfrm>
          <a:prstGeom prst="rect">
            <a:avLst/>
          </a:prstGeom>
        </p:spPr>
      </p:pic>
      <p:sp>
        <p:nvSpPr>
          <p:cNvPr id="5" name="Rectangles 4"/>
          <p:cNvSpPr/>
          <p:nvPr/>
        </p:nvSpPr>
        <p:spPr>
          <a:xfrm>
            <a:off x="518399" y="1068785"/>
            <a:ext cx="8107201" cy="2776401"/>
          </a:xfrm>
          <a:prstGeom prst="rect">
            <a:avLst/>
          </a:prstGeom>
          <a:noFill/>
          <a:ln>
            <a:noFill/>
          </a:ln>
        </p:spPr>
        <p:txBody>
          <a:bodyPr wrap="square" rtlCol="0" anchor="t">
            <a:spAutoFit/>
          </a:bodyPr>
          <a:lstStyle/>
          <a:p>
            <a:pPr>
              <a:lnSpc>
                <a:spcPct val="200000"/>
              </a:lnSpc>
            </a:pP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rPr>
              <a:t>1. MOHIT SONI 			            19BCE10038         VIT BHOPAL</a:t>
            </a:r>
          </a:p>
          <a:p>
            <a:pPr>
              <a:lnSpc>
                <a:spcPct val="200000"/>
              </a:lnSpc>
            </a:pP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rPr>
              <a:t>2. SAARTH SRIVASTAVA    	            </a:t>
            </a: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sym typeface="+mn-ea"/>
              </a:rPr>
              <a:t>19BCE10074</a:t>
            </a: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rPr>
              <a:t>         VIT BHOPAL</a:t>
            </a:r>
          </a:p>
          <a:p>
            <a:pPr>
              <a:lnSpc>
                <a:spcPct val="200000"/>
              </a:lnSpc>
            </a:pP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rPr>
              <a:t>3. ADARSH BHASKER SRIVASTAVA       19BCE10060         VIT BHOPAL</a:t>
            </a:r>
          </a:p>
          <a:p>
            <a:pPr>
              <a:lnSpc>
                <a:spcPct val="200000"/>
              </a:lnSpc>
            </a:pPr>
            <a:r>
              <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rPr>
              <a:t>4. ARIKESHI SRIVASTAVA 	            19BCE10038         VIT BHOPAL</a:t>
            </a:r>
          </a:p>
          <a:p>
            <a:pPr>
              <a:lnSpc>
                <a:spcPct val="200000"/>
              </a:lnSpc>
            </a:pPr>
            <a:endParaRPr lang="en-IN" altLang="en-US" sz="1800" b="1" dirty="0">
              <a:ln>
                <a:solidFill>
                  <a:srgbClr val="FFC000"/>
                </a:solidFill>
              </a:ln>
              <a:solidFill>
                <a:schemeClr val="bg1"/>
              </a:solidFill>
              <a:effectLst>
                <a:glow rad="101600">
                  <a:schemeClr val="tx1">
                    <a:lumMod val="95000"/>
                    <a:lumOff val="5000"/>
                    <a:alpha val="60000"/>
                  </a:schemeClr>
                </a:glow>
                <a:outerShdw blurRad="38100" dist="19050" dir="2700000" algn="tl" rotWithShape="0">
                  <a:schemeClr val="dk1">
                    <a:alpha val="40000"/>
                  </a:schemeClr>
                </a:outerShdw>
              </a:effectLst>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8" name="图片 4">
            <a:extLst>
              <a:ext uri="{FF2B5EF4-FFF2-40B4-BE49-F238E27FC236}">
                <a16:creationId xmlns:a16="http://schemas.microsoft.com/office/drawing/2014/main" id="{767373B0-6E19-E657-BA21-B29CA5A1C1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1000" contrast="56000"/>
                    </a14:imgEffect>
                  </a14:imgLayer>
                </a14:imgProps>
              </a:ext>
            </a:extLst>
          </a:blip>
          <a:srcRect/>
          <a:stretch>
            <a:fillRect/>
          </a:stretch>
        </p:blipFill>
        <p:spPr>
          <a:xfrm>
            <a:off x="0" y="0"/>
            <a:ext cx="9144000" cy="5143500"/>
          </a:xfrm>
          <a:prstGeom prst="rect">
            <a:avLst/>
          </a:prstGeom>
        </p:spPr>
      </p:pic>
      <p:sp>
        <p:nvSpPr>
          <p:cNvPr id="393" name="Google Shape;393;p15"/>
          <p:cNvSpPr txBox="1">
            <a:spLocks noGrp="1"/>
          </p:cNvSpPr>
          <p:nvPr>
            <p:ph type="ctrTitle"/>
          </p:nvPr>
        </p:nvSpPr>
        <p:spPr>
          <a:xfrm flipH="1">
            <a:off x="683260" y="123190"/>
            <a:ext cx="8978900" cy="1027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US" dirty="0">
                <a:solidFill>
                  <a:schemeClr val="accent6">
                    <a:lumMod val="40000"/>
                    <a:lumOff val="60000"/>
                  </a:schemeClr>
                </a:solidFill>
                <a:latin typeface="Arial" panose="020B0604020202020204" pitchFamily="34" charset="0"/>
                <a:ea typeface="SimSun" panose="02010600030101010101" pitchFamily="2" charset="-122"/>
                <a:cs typeface="Arial" panose="020B0604020202020204" pitchFamily="34" charset="0"/>
              </a:rPr>
              <a:t>INTRODUCTION</a:t>
            </a:r>
            <a:br>
              <a:rPr lang="en-IN" altLang="en-US" dirty="0">
                <a:solidFill>
                  <a:schemeClr val="accent6">
                    <a:lumMod val="40000"/>
                    <a:lumOff val="60000"/>
                  </a:schemeClr>
                </a:solidFill>
                <a:latin typeface="Arial Black" panose="020B0A04020102020204" charset="0"/>
                <a:ea typeface="SimSun" panose="02010600030101010101" pitchFamily="2" charset="-122"/>
                <a:cs typeface="Arial Black" panose="020B0A04020102020204" charset="0"/>
              </a:rPr>
            </a:br>
            <a:r>
              <a:rPr lang="en-IN" altLang="en-US" sz="1600" dirty="0">
                <a:solidFill>
                  <a:schemeClr val="accent6">
                    <a:lumMod val="40000"/>
                    <a:lumOff val="60000"/>
                  </a:schemeClr>
                </a:solidFill>
                <a:latin typeface="Arial" panose="020B0604020202020204" pitchFamily="34" charset="0"/>
                <a:ea typeface="SimSun" panose="02010600030101010101" pitchFamily="2" charset="-122"/>
                <a:cs typeface="Arial" panose="020B0604020202020204" pitchFamily="34" charset="0"/>
              </a:rPr>
              <a:t>I</a:t>
            </a:r>
            <a:r>
              <a:rPr lang="en-IN" altLang="en-US" sz="1600" b="0" dirty="0">
                <a:solidFill>
                  <a:schemeClr val="accent6">
                    <a:lumMod val="40000"/>
                    <a:lumOff val="60000"/>
                  </a:schemeClr>
                </a:solidFill>
                <a:latin typeface="Arial" panose="020B0604020202020204" pitchFamily="34" charset="0"/>
                <a:ea typeface="SimSun" panose="02010600030101010101" pitchFamily="2" charset="-122"/>
                <a:cs typeface="Arial" panose="020B0604020202020204" pitchFamily="34" charset="0"/>
              </a:rPr>
              <a:t>BM WATSON MACHINE LEARNING</a:t>
            </a:r>
          </a:p>
        </p:txBody>
      </p:sp>
      <p:cxnSp>
        <p:nvCxnSpPr>
          <p:cNvPr id="394" name="Google Shape;394;p15"/>
          <p:cNvCxnSpPr/>
          <p:nvPr/>
        </p:nvCxnSpPr>
        <p:spPr>
          <a:xfrm>
            <a:off x="2483575" y="1275290"/>
            <a:ext cx="4339200" cy="0"/>
          </a:xfrm>
          <a:prstGeom prst="straightConnector1">
            <a:avLst/>
          </a:prstGeom>
          <a:noFill/>
          <a:ln w="19050" cap="flat" cmpd="sng">
            <a:solidFill>
              <a:schemeClr val="dk2"/>
            </a:solidFill>
            <a:prstDash val="solid"/>
            <a:round/>
            <a:headEnd type="none" w="med" len="med"/>
            <a:tailEnd type="none" w="med" len="med"/>
          </a:ln>
        </p:spPr>
      </p:cxnSp>
      <p:sp>
        <p:nvSpPr>
          <p:cNvPr id="395" name="Google Shape;395;p15"/>
          <p:cNvSpPr txBox="1">
            <a:spLocks noGrp="1"/>
          </p:cNvSpPr>
          <p:nvPr>
            <p:ph type="ctrTitle"/>
          </p:nvPr>
        </p:nvSpPr>
        <p:spPr>
          <a:xfrm>
            <a:off x="179070" y="1563370"/>
            <a:ext cx="8248650" cy="2146935"/>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Wingdings" panose="05000000000000000000" charset="0"/>
              <a:buChar char="§"/>
            </a:pPr>
            <a:r>
              <a:rPr lang="en-US" sz="1600">
                <a:solidFill>
                  <a:schemeClr val="bg1"/>
                </a:solidFill>
              </a:rPr>
              <a:t>Deploy any models including machine learning and deep learning models and decision optimization models</a:t>
            </a:r>
            <a:r>
              <a:rPr lang="en-IN" altLang="en-US" sz="1600">
                <a:solidFill>
                  <a:schemeClr val="bg1"/>
                </a:solidFill>
              </a:rPr>
              <a:t>.</a:t>
            </a:r>
          </a:p>
        </p:txBody>
      </p:sp>
      <p:sp>
        <p:nvSpPr>
          <p:cNvPr id="7" name="Google Shape;395;p15"/>
          <p:cNvSpPr txBox="1"/>
          <p:nvPr/>
        </p:nvSpPr>
        <p:spPr>
          <a:xfrm>
            <a:off x="447675" y="843280"/>
            <a:ext cx="8248650" cy="214693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3000"/>
              <a:buFont typeface="Josefin Sans" panose="00000500000000000000"/>
              <a:buNone/>
              <a:defRPr sz="30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R="0" lvl="1"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R="0" lvl="2"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R="0" lvl="3"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R="0" lvl="4"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R="0" lvl="5"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R="0" lvl="6"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R="0" lvl="7"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R="0" lvl="8"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l" rtl="0">
              <a:spcBef>
                <a:spcPts val="0"/>
              </a:spcBef>
              <a:spcAft>
                <a:spcPts val="0"/>
              </a:spcAft>
              <a:buFont typeface="Wingdings" panose="05000000000000000000" charset="0"/>
            </a:pPr>
            <a:r>
              <a:rPr lang="en-IN" altLang="en-US" sz="1600" dirty="0">
                <a:solidFill>
                  <a:schemeClr val="bg1"/>
                </a:solidFill>
              </a:rPr>
              <a:t> </a:t>
            </a:r>
            <a:r>
              <a:rPr lang="en-US" sz="1600" dirty="0">
                <a:solidFill>
                  <a:schemeClr val="bg1"/>
                </a:solidFill>
              </a:rPr>
              <a:t>IBM Watson Machine Learning helps data scientists and developers to accelerate AI and machine learning deployment on IBM Cloud Pak for Data. Deploy AI models at scale across any cloud on an open, extensible architecture. </a:t>
            </a:r>
          </a:p>
          <a:p>
            <a:pPr marL="0" lvl="0" indent="0" algn="l" rtl="0">
              <a:spcBef>
                <a:spcPts val="0"/>
              </a:spcBef>
              <a:spcAft>
                <a:spcPts val="0"/>
              </a:spcAft>
              <a:buFont typeface="Wingdings" panose="05000000000000000000" charset="0"/>
            </a:pPr>
            <a:endParaRPr lang="en-US" sz="1600" dirty="0">
              <a:solidFill>
                <a:schemeClr val="bg1"/>
              </a:solidFill>
            </a:endParaRPr>
          </a:p>
          <a:p>
            <a:pPr marL="0" lvl="0" indent="0" algn="l" rtl="0">
              <a:spcBef>
                <a:spcPts val="0"/>
              </a:spcBef>
              <a:spcAft>
                <a:spcPts val="0"/>
              </a:spcAft>
              <a:buFont typeface="Wingdings" panose="05000000000000000000" charset="0"/>
            </a:pPr>
            <a:r>
              <a:rPr lang="en-US" sz="1600" dirty="0">
                <a:solidFill>
                  <a:schemeClr val="bg1"/>
                </a:solidFill>
              </a:rPr>
              <a:t>With IBM you can:</a:t>
            </a:r>
          </a:p>
        </p:txBody>
      </p:sp>
      <p:sp>
        <p:nvSpPr>
          <p:cNvPr id="10" name="Google Shape;395;p15"/>
          <p:cNvSpPr txBox="1"/>
          <p:nvPr/>
        </p:nvSpPr>
        <p:spPr>
          <a:xfrm>
            <a:off x="179070" y="2794742"/>
            <a:ext cx="8248650" cy="214693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3000"/>
              <a:buFont typeface="Josefin Sans" panose="00000500000000000000"/>
              <a:buNone/>
              <a:defRPr sz="30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R="0" lvl="1"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R="0" lvl="2"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R="0" lvl="3"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R="0" lvl="4"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R="0" lvl="5"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R="0" lvl="6"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R="0" lvl="7"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R="0" lvl="8"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pPr marL="285750" lvl="0" indent="-285750" algn="l" rtl="0">
              <a:spcBef>
                <a:spcPts val="0"/>
              </a:spcBef>
              <a:spcAft>
                <a:spcPts val="0"/>
              </a:spcAft>
              <a:buFont typeface="Wingdings" panose="05000000000000000000" charset="0"/>
              <a:buChar char="§"/>
            </a:pPr>
            <a:r>
              <a:rPr lang="en-IN" altLang="en-US" sz="1600" dirty="0">
                <a:solidFill>
                  <a:schemeClr val="bg1"/>
                </a:solidFill>
              </a:rPr>
              <a:t>Dynamically retrain models with continuous learning.</a:t>
            </a:r>
          </a:p>
          <a:p>
            <a:pPr marL="285750" lvl="0" indent="-285750" algn="l" rtl="0">
              <a:spcBef>
                <a:spcPts val="0"/>
              </a:spcBef>
              <a:spcAft>
                <a:spcPts val="0"/>
              </a:spcAft>
              <a:buFont typeface="Wingdings" panose="05000000000000000000" charset="0"/>
              <a:buChar char="§"/>
            </a:pPr>
            <a:r>
              <a:rPr lang="en-IN" altLang="en-US" sz="1600" dirty="0">
                <a:solidFill>
                  <a:schemeClr val="bg1"/>
                </a:solidFill>
              </a:rPr>
              <a:t>Automatically generate APIs to build AI-powered applications through DevOps.</a:t>
            </a:r>
          </a:p>
          <a:p>
            <a:pPr marL="285750" lvl="0" indent="-285750" algn="l" rtl="0">
              <a:spcBef>
                <a:spcPts val="0"/>
              </a:spcBef>
              <a:spcAft>
                <a:spcPts val="0"/>
              </a:spcAft>
              <a:buFont typeface="Wingdings" panose="05000000000000000000" charset="0"/>
              <a:buChar char="§"/>
            </a:pPr>
            <a:r>
              <a:rPr lang="en-IN" altLang="en-US" sz="1600" dirty="0">
                <a:solidFill>
                  <a:schemeClr val="bg1"/>
                </a:solidFill>
              </a:rPr>
              <a:t>Manage and monitor models for model drift, bias and risk.</a:t>
            </a:r>
          </a:p>
          <a:p>
            <a:pPr marL="285750" lvl="0" indent="-285750" algn="l" rtl="0">
              <a:spcBef>
                <a:spcPts val="0"/>
              </a:spcBef>
              <a:spcAft>
                <a:spcPts val="0"/>
              </a:spcAft>
              <a:buFont typeface="Wingdings" panose="05000000000000000000" charset="0"/>
              <a:buChar char="§"/>
            </a:pPr>
            <a:r>
              <a:rPr lang="en-IN" altLang="en-US" sz="1600" dirty="0">
                <a:solidFill>
                  <a:schemeClr val="bg1"/>
                </a:solidFill>
              </a:rPr>
              <a:t>Bring any projects into production, including open source, third-party and IBM tools.</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a:extLst>
              <a:ext uri="{FF2B5EF4-FFF2-40B4-BE49-F238E27FC236}">
                <a16:creationId xmlns:a16="http://schemas.microsoft.com/office/drawing/2014/main" id="{F557EF79-CF86-6330-0E54-28D989F2FEB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3000" contrast="56000"/>
                    </a14:imgEffect>
                  </a14:imgLayer>
                </a14:imgProps>
              </a:ext>
            </a:extLst>
          </a:blip>
          <a:srcRect/>
          <a:stretch>
            <a:fillRect/>
          </a:stretch>
        </p:blipFill>
        <p:spPr>
          <a:xfrm>
            <a:off x="0" y="0"/>
            <a:ext cx="9144000" cy="5143500"/>
          </a:xfrm>
          <a:prstGeom prst="rect">
            <a:avLst/>
          </a:prstGeom>
        </p:spPr>
      </p:pic>
      <p:sp>
        <p:nvSpPr>
          <p:cNvPr id="2" name="Rectangles 1"/>
          <p:cNvSpPr/>
          <p:nvPr/>
        </p:nvSpPr>
        <p:spPr>
          <a:xfrm>
            <a:off x="1367790" y="411480"/>
            <a:ext cx="6408420" cy="791845"/>
          </a:xfrm>
          <a:prstGeom prst="rect">
            <a:avLst/>
          </a:prstGeom>
          <a:solidFill>
            <a:schemeClr val="lt1">
              <a:alpha val="19000"/>
            </a:schemeClr>
          </a:solidFill>
          <a:ln>
            <a:solidFill>
              <a:srgbClr val="92577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Rectangles 2"/>
          <p:cNvSpPr/>
          <p:nvPr/>
        </p:nvSpPr>
        <p:spPr>
          <a:xfrm>
            <a:off x="1907540" y="483870"/>
            <a:ext cx="5389880" cy="645160"/>
          </a:xfrm>
          <a:prstGeom prst="rect">
            <a:avLst/>
          </a:prstGeom>
          <a:noFill/>
          <a:ln>
            <a:noFill/>
          </a:ln>
        </p:spPr>
        <p:txBody>
          <a:bodyPr wrap="none" rtlCol="0" anchor="t">
            <a:spAutoFit/>
          </a:bodyPr>
          <a:lstStyle/>
          <a:p>
            <a:pPr algn="ctr"/>
            <a:r>
              <a:rPr lang="en-IN" altLang="en-US" sz="3600" b="1" dirty="0">
                <a:solidFill>
                  <a:schemeClr val="accent6">
                    <a:lumMod val="40000"/>
                    <a:lumOff val="60000"/>
                  </a:schemeClr>
                </a:solidFill>
                <a:effectLst>
                  <a:outerShdw blurRad="38100" dist="25400" dir="5400000" algn="ctr" rotWithShape="0">
                    <a:srgbClr val="6E747A">
                      <a:alpha val="43000"/>
                    </a:srgbClr>
                  </a:outerShdw>
                </a:effectLst>
              </a:rPr>
              <a:t>PROBLEM STATEMENT</a:t>
            </a:r>
          </a:p>
        </p:txBody>
      </p:sp>
      <p:sp>
        <p:nvSpPr>
          <p:cNvPr id="4" name="Text Box 3"/>
          <p:cNvSpPr txBox="1"/>
          <p:nvPr/>
        </p:nvSpPr>
        <p:spPr>
          <a:xfrm>
            <a:off x="611505" y="1564005"/>
            <a:ext cx="8306435" cy="3291840"/>
          </a:xfrm>
          <a:prstGeom prst="rect">
            <a:avLst/>
          </a:prstGeom>
          <a:noFill/>
        </p:spPr>
        <p:txBody>
          <a:bodyPr wrap="square" rtlCol="0" anchor="t">
            <a:spAutoFit/>
          </a:bodyPr>
          <a:lstStyle/>
          <a:p>
            <a:pPr algn="l"/>
            <a:r>
              <a:rPr lang="en-US" sz="1600" b="1" dirty="0">
                <a:ln w="9525" cmpd="sng">
                  <a:noFill/>
                  <a:prstDash val="solid"/>
                </a:ln>
                <a:solidFill>
                  <a:srgbClr val="70AD47">
                    <a:tint val="1000"/>
                  </a:srgbClr>
                </a:solidFill>
                <a:effectLst>
                  <a:glow rad="38100">
                    <a:schemeClr val="accent1">
                      <a:alpha val="40000"/>
                    </a:schemeClr>
                  </a:glow>
                </a:effectLst>
              </a:rPr>
              <a:t>Predicting the performance level of cars is an important and interesting problem. The main goal is to predict the performance of the car to improve the certain behavior of the vehicle. This can significantly help to improve the system's fuel consumption and increase efficiency.</a:t>
            </a:r>
          </a:p>
          <a:p>
            <a:pPr algn="l"/>
            <a:endParaRPr lang="en-US" sz="1600" b="1" dirty="0">
              <a:ln w="9525" cmpd="sng">
                <a:noFill/>
                <a:prstDash val="solid"/>
              </a:ln>
              <a:solidFill>
                <a:srgbClr val="70AD47">
                  <a:tint val="1000"/>
                </a:srgbClr>
              </a:solidFill>
              <a:effectLst>
                <a:glow rad="38100">
                  <a:schemeClr val="accent1">
                    <a:alpha val="40000"/>
                  </a:schemeClr>
                </a:glow>
              </a:effectLst>
            </a:endParaRPr>
          </a:p>
          <a:p>
            <a:pPr algn="l"/>
            <a:r>
              <a:rPr lang="en-US" sz="1600" b="1" dirty="0">
                <a:ln w="9525" cmpd="sng">
                  <a:noFill/>
                  <a:prstDash val="solid"/>
                </a:ln>
                <a:solidFill>
                  <a:srgbClr val="70AD47">
                    <a:tint val="1000"/>
                  </a:srgbClr>
                </a:solidFill>
                <a:effectLst>
                  <a:glow rad="38100">
                    <a:schemeClr val="accent1">
                      <a:alpha val="40000"/>
                    </a:schemeClr>
                  </a:glow>
                </a:effectLst>
              </a:rPr>
              <a:t>The performance analysis of the car is based on the engine type, no of engine cylinders, fuel type, and horsepower, etc. These are the factors on which the health of the car can be predicted. It is an on-going process of obtaining, researching, analyzing, and recording the health based on the above three factors. The performance objectives like mileage, dependability, flexibility, and cost can be grouped together to play a vital role in the prediction of engine and engine management system. This approach is a very important step towards understanding the vehicle's performan</a:t>
            </a:r>
            <a:r>
              <a:rPr lang="en-US" b="1" dirty="0">
                <a:ln w="9525" cmpd="sng">
                  <a:noFill/>
                  <a:prstDash val="solid"/>
                </a:ln>
                <a:solidFill>
                  <a:srgbClr val="70AD47">
                    <a:tint val="1000"/>
                  </a:srgbClr>
                </a:solidFill>
                <a:effectLst>
                  <a:glow rad="38100">
                    <a:schemeClr val="accent1">
                      <a:alpha val="40000"/>
                    </a:schemeClr>
                  </a:glow>
                </a:effectLst>
              </a:rPr>
              <a:t>ce.</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38"/>
        <p:cNvGrpSpPr/>
        <p:nvPr/>
      </p:nvGrpSpPr>
      <p:grpSpPr>
        <a:xfrm>
          <a:off x="0" y="0"/>
          <a:ext cx="0" cy="0"/>
          <a:chOff x="0" y="0"/>
          <a:chExt cx="0" cy="0"/>
        </a:xfrm>
      </p:grpSpPr>
      <p:pic>
        <p:nvPicPr>
          <p:cNvPr id="18" name="图片 4">
            <a:extLst>
              <a:ext uri="{FF2B5EF4-FFF2-40B4-BE49-F238E27FC236}">
                <a16:creationId xmlns:a16="http://schemas.microsoft.com/office/drawing/2014/main" id="{1F4A3D86-E208-6E19-A977-62007ED02F2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8000" contrast="56000"/>
                    </a14:imgEffect>
                  </a14:imgLayer>
                </a14:imgProps>
              </a:ext>
            </a:extLst>
          </a:blip>
          <a:srcRect/>
          <a:stretch>
            <a:fillRect/>
          </a:stretch>
        </p:blipFill>
        <p:spPr>
          <a:xfrm>
            <a:off x="0" y="-14400"/>
            <a:ext cx="9144000" cy="5157900"/>
          </a:xfrm>
          <a:prstGeom prst="rect">
            <a:avLst/>
          </a:prstGeom>
          <a:effectLst>
            <a:glow rad="127000">
              <a:schemeClr val="bg1"/>
            </a:glow>
          </a:effectLst>
        </p:spPr>
      </p:pic>
      <p:sp>
        <p:nvSpPr>
          <p:cNvPr id="6" name="Rectangle 5">
            <a:extLst>
              <a:ext uri="{FF2B5EF4-FFF2-40B4-BE49-F238E27FC236}">
                <a16:creationId xmlns:a16="http://schemas.microsoft.com/office/drawing/2014/main" id="{DD2F7958-9881-209B-7930-85CE8705B4D1}"/>
              </a:ext>
            </a:extLst>
          </p:cNvPr>
          <p:cNvSpPr/>
          <p:nvPr/>
        </p:nvSpPr>
        <p:spPr>
          <a:xfrm>
            <a:off x="1392516" y="942540"/>
            <a:ext cx="6679484" cy="3253949"/>
          </a:xfrm>
          <a:prstGeom prst="rect">
            <a:avLst/>
          </a:prstGeom>
          <a:solidFill>
            <a:schemeClr val="accent4">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Google Shape;158;p19"/>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mj-lt"/>
                <a:cs typeface="+mj-lt"/>
              </a:rPr>
              <a:t>Model Building</a:t>
            </a:r>
          </a:p>
        </p:txBody>
      </p:sp>
      <p:sp>
        <p:nvSpPr>
          <p:cNvPr id="159" name="Google Shape;159;p19"/>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mj-lt"/>
                <a:cs typeface="+mj-lt"/>
              </a:rPr>
              <a:t>App Building</a:t>
            </a:r>
          </a:p>
        </p:txBody>
      </p:sp>
      <p:sp>
        <p:nvSpPr>
          <p:cNvPr id="160" name="Google Shape;160;p19"/>
          <p:cNvSpPr txBox="1">
            <a:spLocks noGrp="1"/>
          </p:cNvSpPr>
          <p:nvPr>
            <p:ph type="subTitle" idx="5"/>
          </p:nvPr>
        </p:nvSpPr>
        <p:spPr>
          <a:xfrm flipH="1">
            <a:off x="1347833" y="3064079"/>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latin typeface="+mj-lt"/>
                <a:cs typeface="+mj-lt"/>
              </a:rPr>
              <a:t>HTML AND CSS</a:t>
            </a:r>
          </a:p>
        </p:txBody>
      </p:sp>
      <p:sp>
        <p:nvSpPr>
          <p:cNvPr id="161" name="Google Shape;161;p19"/>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latin typeface="+mj-lt"/>
                <a:cs typeface="+mj-lt"/>
              </a:rPr>
              <a:t>PYTHON</a:t>
            </a:r>
          </a:p>
        </p:txBody>
      </p:sp>
      <p:sp>
        <p:nvSpPr>
          <p:cNvPr id="162" name="Google Shape;162;p19"/>
          <p:cNvSpPr txBox="1">
            <a:spLocks noGrp="1"/>
          </p:cNvSpPr>
          <p:nvPr>
            <p:ph type="subTitle" idx="1"/>
          </p:nvPr>
        </p:nvSpPr>
        <p:spPr>
          <a:xfrm flipH="1">
            <a:off x="1302950" y="1649780"/>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US" dirty="0">
                <a:solidFill>
                  <a:schemeClr val="bg1"/>
                </a:solidFill>
                <a:latin typeface="+mj-lt"/>
                <a:cs typeface="+mj-lt"/>
              </a:rPr>
              <a:t>PyCharm</a:t>
            </a:r>
          </a:p>
        </p:txBody>
      </p:sp>
      <p:sp>
        <p:nvSpPr>
          <p:cNvPr id="163" name="Google Shape;163;p19"/>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US" dirty="0">
                <a:solidFill>
                  <a:schemeClr val="bg1"/>
                </a:solidFill>
                <a:latin typeface="+mj-lt"/>
                <a:cs typeface="+mj-lt"/>
              </a:rPr>
              <a:t>JUPYTER</a:t>
            </a:r>
          </a:p>
        </p:txBody>
      </p:sp>
      <p:sp>
        <p:nvSpPr>
          <p:cNvPr id="164" name="Google Shape;164;p19"/>
          <p:cNvSpPr txBox="1">
            <a:spLocks noGrp="1"/>
          </p:cNvSpPr>
          <p:nvPr>
            <p:ph type="ctrTitle"/>
          </p:nvPr>
        </p:nvSpPr>
        <p:spPr>
          <a:xfrm>
            <a:off x="5828017" y="1739250"/>
            <a:ext cx="2199300" cy="166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t>SOFTWARES AND LANGUAGES</a:t>
            </a:r>
            <a:b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br>
            <a: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t>USED</a:t>
            </a:r>
          </a:p>
        </p:txBody>
      </p:sp>
      <p:sp>
        <p:nvSpPr>
          <p:cNvPr id="166" name="Google Shape;166;p19"/>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mj-lt"/>
                <a:cs typeface="+mj-lt"/>
              </a:rPr>
              <a:t>Web Page Development</a:t>
            </a:r>
          </a:p>
        </p:txBody>
      </p:sp>
      <p:sp>
        <p:nvSpPr>
          <p:cNvPr id="167" name="Google Shape;167;p19"/>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mj-lt"/>
                <a:cs typeface="+mj-lt"/>
              </a:rPr>
              <a:t>Flask App </a:t>
            </a:r>
          </a:p>
          <a:p>
            <a:pPr marL="0" lvl="0" indent="0" algn="ctr" rtl="0">
              <a:spcBef>
                <a:spcPts val="0"/>
              </a:spcBef>
              <a:spcAft>
                <a:spcPts val="0"/>
              </a:spcAft>
              <a:buNone/>
            </a:pPr>
            <a:r>
              <a:rPr lang="en-US" dirty="0">
                <a:solidFill>
                  <a:schemeClr val="bg1"/>
                </a:solidFill>
                <a:latin typeface="+mj-lt"/>
                <a:cs typeface="+mj-lt"/>
              </a:rPr>
              <a:t>Development</a:t>
            </a:r>
          </a:p>
        </p:txBody>
      </p:sp>
      <p:pic>
        <p:nvPicPr>
          <p:cNvPr id="3" name="Picture 2"/>
          <p:cNvPicPr>
            <a:picLocks noChangeAspect="1"/>
          </p:cNvPicPr>
          <p:nvPr/>
        </p:nvPicPr>
        <p:blipFill rotWithShape="1">
          <a:blip r:embed="rId6"/>
          <a:srcRect r="73854"/>
          <a:stretch>
            <a:fillRect/>
          </a:stretch>
        </p:blipFill>
        <p:spPr>
          <a:xfrm>
            <a:off x="4297525" y="1171588"/>
            <a:ext cx="567217" cy="542354"/>
          </a:xfrm>
          <a:prstGeom prst="rect">
            <a:avLst/>
          </a:prstGeom>
        </p:spPr>
      </p:pic>
      <p:pic>
        <p:nvPicPr>
          <p:cNvPr id="5" name="Picture 4"/>
          <p:cNvPicPr>
            <a:picLocks noChangeAspect="1"/>
          </p:cNvPicPr>
          <p:nvPr/>
        </p:nvPicPr>
        <p:blipFill rotWithShape="1">
          <a:blip r:embed="rId6"/>
          <a:srcRect l="31576" r="49607" b="29267"/>
          <a:stretch>
            <a:fillRect/>
          </a:stretch>
        </p:blipFill>
        <p:spPr>
          <a:xfrm>
            <a:off x="4297525" y="2630587"/>
            <a:ext cx="548700" cy="515652"/>
          </a:xfrm>
          <a:prstGeom prst="rect">
            <a:avLst/>
          </a:prstGeom>
        </p:spPr>
      </p:pic>
      <p:pic>
        <p:nvPicPr>
          <p:cNvPr id="1026" name="Picture 2" descr="spyder download Reviews 2021: Details, Pricing, &amp;amp; Features | G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7833" y="1066246"/>
            <a:ext cx="1580705" cy="829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1887970" y="2726881"/>
            <a:ext cx="500430" cy="500430"/>
          </a:xfrm>
          <a:prstGeom prst="rect">
            <a:avLst/>
          </a:prstGeom>
        </p:spPr>
      </p:pic>
      <p:pic>
        <p:nvPicPr>
          <p:cNvPr id="4" name="Picture 3">
            <a:extLst>
              <a:ext uri="{FF2B5EF4-FFF2-40B4-BE49-F238E27FC236}">
                <a16:creationId xmlns:a16="http://schemas.microsoft.com/office/drawing/2014/main" id="{3C38E867-2C84-D5A5-D600-0C0FDCACD751}"/>
              </a:ext>
            </a:extLst>
          </p:cNvPr>
          <p:cNvPicPr>
            <a:picLocks noChangeAspect="1"/>
          </p:cNvPicPr>
          <p:nvPr/>
        </p:nvPicPr>
        <p:blipFill>
          <a:blip r:embed="rId9"/>
          <a:stretch>
            <a:fillRect/>
          </a:stretch>
        </p:blipFill>
        <p:spPr>
          <a:xfrm>
            <a:off x="1866370" y="1208125"/>
            <a:ext cx="522030" cy="513899"/>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38"/>
        <p:cNvGrpSpPr/>
        <p:nvPr/>
      </p:nvGrpSpPr>
      <p:grpSpPr>
        <a:xfrm>
          <a:off x="0" y="0"/>
          <a:ext cx="0" cy="0"/>
          <a:chOff x="0" y="0"/>
          <a:chExt cx="0" cy="0"/>
        </a:xfrm>
      </p:grpSpPr>
      <p:pic>
        <p:nvPicPr>
          <p:cNvPr id="18" name="图片 4">
            <a:extLst>
              <a:ext uri="{FF2B5EF4-FFF2-40B4-BE49-F238E27FC236}">
                <a16:creationId xmlns:a16="http://schemas.microsoft.com/office/drawing/2014/main" id="{1F4A3D86-E208-6E19-A977-62007ED02F2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7000" contrast="56000"/>
                    </a14:imgEffect>
                  </a14:imgLayer>
                </a14:imgProps>
              </a:ext>
            </a:extLst>
          </a:blip>
          <a:srcRect/>
          <a:stretch>
            <a:fillRect/>
          </a:stretch>
        </p:blipFill>
        <p:spPr>
          <a:xfrm>
            <a:off x="0" y="-14400"/>
            <a:ext cx="9144000" cy="5157900"/>
          </a:xfrm>
          <a:prstGeom prst="rect">
            <a:avLst/>
          </a:prstGeom>
        </p:spPr>
      </p:pic>
      <p:sp>
        <p:nvSpPr>
          <p:cNvPr id="36" name="Text Box 4">
            <a:extLst>
              <a:ext uri="{FF2B5EF4-FFF2-40B4-BE49-F238E27FC236}">
                <a16:creationId xmlns:a16="http://schemas.microsoft.com/office/drawing/2014/main" id="{5ACCC807-9764-1F99-36AD-22D929C6F2E0}"/>
              </a:ext>
            </a:extLst>
          </p:cNvPr>
          <p:cNvSpPr txBox="1"/>
          <p:nvPr/>
        </p:nvSpPr>
        <p:spPr>
          <a:xfrm>
            <a:off x="1773865" y="1602254"/>
            <a:ext cx="5596269" cy="1938992"/>
          </a:xfrm>
          <a:prstGeom prst="rect">
            <a:avLst/>
          </a:prstGeom>
          <a:noFill/>
        </p:spPr>
        <p:txBody>
          <a:bodyPr wrap="square" rtlCol="0" anchor="t">
            <a:spAutoFit/>
          </a:bodyPr>
          <a:lstStyle/>
          <a:p>
            <a:pPr algn="ctr"/>
            <a:r>
              <a:rPr lang="en-IN" sz="60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Work</a:t>
            </a:r>
          </a:p>
          <a:p>
            <a:pPr algn="ctr"/>
            <a:r>
              <a:rPr lang="en-IN" sz="60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Implementation</a:t>
            </a:r>
            <a:endParaRPr lang="en-US" sz="60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8738928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a:extLst>
              <a:ext uri="{FF2B5EF4-FFF2-40B4-BE49-F238E27FC236}">
                <a16:creationId xmlns:a16="http://schemas.microsoft.com/office/drawing/2014/main" id="{162995DE-E2E2-2065-99FB-9BA0594FBA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40000" contrast="56000"/>
                    </a14:imgEffect>
                  </a14:imgLayer>
                </a14:imgProps>
              </a:ext>
            </a:extLst>
          </a:blip>
          <a:srcRect/>
          <a:stretch>
            <a:fillRect/>
          </a:stretch>
        </p:blipFill>
        <p:spPr>
          <a:xfrm>
            <a:off x="0" y="-14400"/>
            <a:ext cx="9144000" cy="5157900"/>
          </a:xfrm>
          <a:prstGeom prst="rect">
            <a:avLst/>
          </a:prstGeom>
        </p:spPr>
      </p:pic>
      <p:sp>
        <p:nvSpPr>
          <p:cNvPr id="2" name="Rectangles 1"/>
          <p:cNvSpPr/>
          <p:nvPr/>
        </p:nvSpPr>
        <p:spPr>
          <a:xfrm>
            <a:off x="2519680" y="275930"/>
            <a:ext cx="4104640" cy="720090"/>
          </a:xfrm>
          <a:prstGeom prst="rect">
            <a:avLst/>
          </a:prstGeom>
          <a:solidFill>
            <a:schemeClr val="dk1">
              <a:alpha val="2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s 3"/>
          <p:cNvSpPr/>
          <p:nvPr/>
        </p:nvSpPr>
        <p:spPr>
          <a:xfrm>
            <a:off x="3272606" y="377190"/>
            <a:ext cx="2598788" cy="523220"/>
          </a:xfrm>
          <a:prstGeom prst="rect">
            <a:avLst/>
          </a:prstGeom>
          <a:noFill/>
          <a:ln>
            <a:noFill/>
          </a:ln>
        </p:spPr>
        <p:txBody>
          <a:bodyPr wrap="none" rtlCol="0" anchor="t">
            <a:spAutoFit/>
          </a:bodyPr>
          <a:lstStyle/>
          <a:p>
            <a:pPr algn="ctr"/>
            <a:r>
              <a:rPr lang="en-IN" altLang="en-US" sz="2800" b="1" dirty="0">
                <a:solidFill>
                  <a:schemeClr val="bg1"/>
                </a:solidFill>
                <a:effectLst>
                  <a:outerShdw blurRad="38100" dist="19050" dir="2700000" algn="tl" rotWithShape="0">
                    <a:schemeClr val="dk1">
                      <a:alpha val="40000"/>
                    </a:schemeClr>
                  </a:outerShdw>
                </a:effectLst>
              </a:rPr>
              <a:t>CONCLUSION</a:t>
            </a:r>
          </a:p>
        </p:txBody>
      </p:sp>
      <p:sp>
        <p:nvSpPr>
          <p:cNvPr id="3" name="Text Box 2"/>
          <p:cNvSpPr txBox="1"/>
          <p:nvPr/>
        </p:nvSpPr>
        <p:spPr>
          <a:xfrm>
            <a:off x="647065" y="1179830"/>
            <a:ext cx="7957185" cy="3692525"/>
          </a:xfrm>
          <a:prstGeom prst="rect">
            <a:avLst/>
          </a:prstGeom>
          <a:noFill/>
        </p:spPr>
        <p:txBody>
          <a:bodyPr wrap="square" rtlCol="0" anchor="t">
            <a:spAutoFit/>
          </a:bodyPr>
          <a:lstStyle/>
          <a:p>
            <a:r>
              <a:rPr lang="en-US" sz="1800" b="1" dirty="0">
                <a:ln>
                  <a:solidFill>
                    <a:schemeClr val="tx1"/>
                  </a:solidFill>
                </a:ln>
                <a:solidFill>
                  <a:schemeClr val="bg1"/>
                </a:solidFill>
                <a:effectLst>
                  <a:glow rad="139700">
                    <a:schemeClr val="accent1">
                      <a:satMod val="175000"/>
                      <a:alpha val="40000"/>
                    </a:schemeClr>
                  </a:glow>
                </a:effectLst>
              </a:rPr>
              <a:t>Regression Model helps in obtaining the output which involves in creating a clear relationship between the dependent and independent variable. Since the mileage of the car depends on the factors like weight, displacement, horsepower </a:t>
            </a:r>
            <a:r>
              <a:rPr lang="en-US" sz="1800" b="1" dirty="0" err="1">
                <a:ln>
                  <a:solidFill>
                    <a:schemeClr val="tx1"/>
                  </a:solidFill>
                </a:ln>
                <a:solidFill>
                  <a:schemeClr val="bg1"/>
                </a:solidFill>
                <a:effectLst>
                  <a:glow rad="139700">
                    <a:schemeClr val="accent1">
                      <a:satMod val="175000"/>
                      <a:alpha val="40000"/>
                    </a:schemeClr>
                  </a:glow>
                </a:effectLst>
              </a:rPr>
              <a:t>etc</a:t>
            </a:r>
            <a:r>
              <a:rPr lang="en-US" sz="1800" b="1" dirty="0">
                <a:ln>
                  <a:solidFill>
                    <a:schemeClr val="tx1"/>
                  </a:solidFill>
                </a:ln>
                <a:solidFill>
                  <a:schemeClr val="bg1"/>
                </a:solidFill>
                <a:effectLst>
                  <a:glow rad="139700">
                    <a:schemeClr val="accent1">
                      <a:satMod val="175000"/>
                      <a:alpha val="40000"/>
                    </a:schemeClr>
                  </a:glow>
                </a:effectLst>
              </a:rPr>
              <a:t> which are independent of each other, regression model acts as a better ML algorithm. RNN can not be used because the mileage of one car doesn't depends on the mileage of the other car.</a:t>
            </a:r>
          </a:p>
          <a:p>
            <a:endParaRPr lang="en-US" sz="1800" b="1" dirty="0">
              <a:ln>
                <a:solidFill>
                  <a:schemeClr val="tx1"/>
                </a:solidFill>
              </a:ln>
              <a:solidFill>
                <a:schemeClr val="bg1"/>
              </a:solidFill>
              <a:effectLst>
                <a:glow rad="139700">
                  <a:schemeClr val="accent1">
                    <a:satMod val="175000"/>
                    <a:alpha val="40000"/>
                  </a:schemeClr>
                </a:glow>
              </a:effectLst>
            </a:endParaRPr>
          </a:p>
          <a:p>
            <a:r>
              <a:rPr lang="en-US" sz="1800" b="1" dirty="0">
                <a:ln>
                  <a:solidFill>
                    <a:schemeClr val="tx1"/>
                  </a:solidFill>
                </a:ln>
                <a:solidFill>
                  <a:schemeClr val="bg1"/>
                </a:solidFill>
                <a:effectLst>
                  <a:glow rad="139700">
                    <a:schemeClr val="accent1">
                      <a:satMod val="175000"/>
                      <a:alpha val="40000"/>
                    </a:schemeClr>
                  </a:glow>
                </a:effectLst>
              </a:rPr>
              <a:t>This is a regression kind of problem since mileage has been predicted based on other numerical parameters. This model has been trained using random forest classifier and when data was tested for this model it gave an accuracy of around 88%.The prediction of mileage gives a better understanding of performance and usage  of the car.</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a:extLst>
              <a:ext uri="{FF2B5EF4-FFF2-40B4-BE49-F238E27FC236}">
                <a16:creationId xmlns:a16="http://schemas.microsoft.com/office/drawing/2014/main" id="{31A6CBEA-520B-288B-1EAE-B03361889A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40000" contrast="56000"/>
                    </a14:imgEffect>
                  </a14:imgLayer>
                </a14:imgProps>
              </a:ext>
            </a:extLst>
          </a:blip>
          <a:srcRect/>
          <a:stretch>
            <a:fillRect/>
          </a:stretch>
        </p:blipFill>
        <p:spPr>
          <a:xfrm>
            <a:off x="0" y="-14400"/>
            <a:ext cx="9144000" cy="5157900"/>
          </a:xfrm>
          <a:prstGeom prst="rect">
            <a:avLst/>
          </a:prstGeom>
        </p:spPr>
      </p:pic>
      <p:sp>
        <p:nvSpPr>
          <p:cNvPr id="2" name="Rectangles 1"/>
          <p:cNvSpPr/>
          <p:nvPr/>
        </p:nvSpPr>
        <p:spPr>
          <a:xfrm>
            <a:off x="2519680" y="254664"/>
            <a:ext cx="4104640" cy="720090"/>
          </a:xfrm>
          <a:prstGeom prst="rect">
            <a:avLst/>
          </a:prstGeom>
          <a:solidFill>
            <a:schemeClr val="dk1">
              <a:alpha val="2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s 2"/>
          <p:cNvSpPr/>
          <p:nvPr/>
        </p:nvSpPr>
        <p:spPr>
          <a:xfrm>
            <a:off x="2888615" y="323215"/>
            <a:ext cx="3366770" cy="583565"/>
          </a:xfrm>
          <a:prstGeom prst="rect">
            <a:avLst/>
          </a:prstGeom>
          <a:noFill/>
          <a:ln>
            <a:noFill/>
          </a:ln>
        </p:spPr>
        <p:txBody>
          <a:bodyPr wrap="none" rtlCol="0" anchor="t">
            <a:spAutoFit/>
          </a:bodyPr>
          <a:lstStyle/>
          <a:p>
            <a:pPr algn="ctr"/>
            <a:r>
              <a:rPr lang="en-IN" altLang="en-US" sz="3200" b="1" dirty="0">
                <a:solidFill>
                  <a:schemeClr val="bg1"/>
                </a:solidFill>
                <a:effectLst>
                  <a:outerShdw blurRad="38100" dist="19050" dir="2700000" algn="tl" rotWithShape="0">
                    <a:schemeClr val="dk1">
                      <a:alpha val="40000"/>
                    </a:schemeClr>
                  </a:outerShdw>
                </a:effectLst>
              </a:rPr>
              <a:t>FUTURE SCOPE</a:t>
            </a:r>
          </a:p>
        </p:txBody>
      </p:sp>
      <p:sp>
        <p:nvSpPr>
          <p:cNvPr id="5" name="Text Box 4"/>
          <p:cNvSpPr txBox="1"/>
          <p:nvPr/>
        </p:nvSpPr>
        <p:spPr>
          <a:xfrm>
            <a:off x="1050925" y="1397635"/>
            <a:ext cx="7011035" cy="3107690"/>
          </a:xfrm>
          <a:prstGeom prst="rect">
            <a:avLst/>
          </a:prstGeom>
          <a:noFill/>
        </p:spPr>
        <p:txBody>
          <a:bodyPr wrap="square" rtlCol="0" anchor="t">
            <a:spAutoFit/>
          </a:bodyPr>
          <a:lstStyle/>
          <a:p>
            <a:pPr algn="just"/>
            <a:r>
              <a:rPr lang="en-US" sz="28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Although, this system has achieved astonishing performance in car performance prediction problem our aim for the future research is to test this system to work</a:t>
            </a:r>
            <a:r>
              <a:rPr lang="en-IN" altLang="en-US" sz="28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  </a:t>
            </a:r>
            <a:r>
              <a:rPr lang="en-US" sz="28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successfully with various data sets with high number of input values to gain more appropriate results.</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557"/>
        <p:cNvGrpSpPr/>
        <p:nvPr/>
      </p:nvGrpSpPr>
      <p:grpSpPr>
        <a:xfrm>
          <a:off x="0" y="0"/>
          <a:ext cx="0" cy="0"/>
          <a:chOff x="0" y="0"/>
          <a:chExt cx="0" cy="0"/>
        </a:xfrm>
      </p:grpSpPr>
      <p:pic>
        <p:nvPicPr>
          <p:cNvPr id="23" name="图片 4">
            <a:extLst>
              <a:ext uri="{FF2B5EF4-FFF2-40B4-BE49-F238E27FC236}">
                <a16:creationId xmlns:a16="http://schemas.microsoft.com/office/drawing/2014/main" id="{0F892868-9025-99CD-098E-921EDC10750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0000" contrast="56000"/>
                    </a14:imgEffect>
                  </a14:imgLayer>
                </a14:imgProps>
              </a:ext>
            </a:extLst>
          </a:blip>
          <a:srcRect/>
          <a:stretch>
            <a:fillRect/>
          </a:stretch>
        </p:blipFill>
        <p:spPr>
          <a:xfrm>
            <a:off x="0" y="-14400"/>
            <a:ext cx="9144000" cy="5157900"/>
          </a:xfrm>
          <a:prstGeom prst="rect">
            <a:avLst/>
          </a:prstGeom>
        </p:spPr>
      </p:pic>
      <p:sp>
        <p:nvSpPr>
          <p:cNvPr id="24" name="Text Box 4">
            <a:extLst>
              <a:ext uri="{FF2B5EF4-FFF2-40B4-BE49-F238E27FC236}">
                <a16:creationId xmlns:a16="http://schemas.microsoft.com/office/drawing/2014/main" id="{B40557BD-F780-63DC-2B45-B1E92D8E7B5E}"/>
              </a:ext>
            </a:extLst>
          </p:cNvPr>
          <p:cNvSpPr txBox="1"/>
          <p:nvPr/>
        </p:nvSpPr>
        <p:spPr>
          <a:xfrm>
            <a:off x="2482131" y="1164166"/>
            <a:ext cx="4179738" cy="2800767"/>
          </a:xfrm>
          <a:prstGeom prst="rect">
            <a:avLst/>
          </a:prstGeom>
          <a:noFill/>
        </p:spPr>
        <p:txBody>
          <a:bodyPr wrap="square" rtlCol="0" anchor="t">
            <a:spAutoFit/>
          </a:bodyPr>
          <a:lstStyle/>
          <a:p>
            <a:pPr algn="ctr"/>
            <a:r>
              <a:rPr lang="en-IN" sz="88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Thank You.</a:t>
            </a:r>
            <a:endParaRPr lang="en-US" sz="8800" dirty="0">
              <a:ln w="10160">
                <a:solidFill>
                  <a:schemeClr val="tx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endParaRPr>
          </a:p>
        </p:txBody>
      </p:sp>
    </p:spTree>
  </p:cSld>
  <p:clrMapOvr>
    <a:masterClrMapping/>
  </p:clrMapOvr>
  <p:transition spd="med">
    <p:pull/>
  </p:transition>
</p:sld>
</file>

<file path=ppt/theme/theme1.xml><?xml version="1.0" encoding="utf-8"?>
<a:theme xmlns:a="http://schemas.openxmlformats.org/drawingml/2006/main"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519</Words>
  <Application>Microsoft Office PowerPoint</Application>
  <PresentationFormat>On-screen Show (16:9)</PresentationFormat>
  <Paragraphs>40</Paragraphs>
  <Slides>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Josefin Sans SemiBold</vt:lpstr>
      <vt:lpstr>Roboto Slab Light</vt:lpstr>
      <vt:lpstr>Wingdings</vt:lpstr>
      <vt:lpstr>Zilla Slab Light</vt:lpstr>
      <vt:lpstr>Josefin Sans</vt:lpstr>
      <vt:lpstr>Fjalla One</vt:lpstr>
      <vt:lpstr>Arial Black</vt:lpstr>
      <vt:lpstr>Weekly Meeting by SlidesGo</vt:lpstr>
      <vt:lpstr>PowerPoint Presentation</vt:lpstr>
      <vt:lpstr>PowerPoint Presentation</vt:lpstr>
      <vt:lpstr>INTRODUCTION IBM WATSON MACHINE LEARNING</vt:lpstr>
      <vt:lpstr>PowerPoint Presentation</vt:lpstr>
      <vt:lpstr>SOFTWARES AND LANGUAGES USED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Arikeshi</dc:creator>
  <cp:lastModifiedBy>ARIKESHI SRIVASTAVA</cp:lastModifiedBy>
  <cp:revision>12</cp:revision>
  <dcterms:created xsi:type="dcterms:W3CDTF">2019-05-30T03:00:00Z</dcterms:created>
  <dcterms:modified xsi:type="dcterms:W3CDTF">2022-06-02T15:10:15Z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